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62" r:id="rId13"/>
    <p:sldId id="363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30" r:id="rId36"/>
  </p:sldIdLst>
  <p:sldSz cx="12598400" cy="7562850"/>
  <p:notesSz cx="12598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94E4"/>
    <a:srgbClr val="51B992"/>
    <a:srgbClr val="E6C72A"/>
    <a:srgbClr val="A8CE52"/>
    <a:srgbClr val="5E0980"/>
    <a:srgbClr val="007180"/>
    <a:srgbClr val="FF5C4D"/>
    <a:srgbClr val="DCF397"/>
    <a:srgbClr val="C4EA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2C8F88-F87D-4968-934E-85CB4849A62A}" v="211" dt="2024-07-16T15:53:12.48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32" autoAdjust="0"/>
    <p:restoredTop sz="83922" autoAdjust="0"/>
  </p:normalViewPr>
  <p:slideViewPr>
    <p:cSldViewPr>
      <p:cViewPr varScale="1">
        <p:scale>
          <a:sx n="72" d="100"/>
          <a:sy n="72" d="100"/>
        </p:scale>
        <p:origin x="1003" y="43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  <p:sld r:id="rId32" collapse="1"/>
      <p:sld r:id="rId33" collapse="1"/>
      <p:sld r:id="rId34" collapse="1"/>
      <p:sld r:id="rId35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26" Type="http://schemas.openxmlformats.org/officeDocument/2006/relationships/slide" Target="slides/slide26.xml"/><Relationship Id="rId3" Type="http://schemas.openxmlformats.org/officeDocument/2006/relationships/slide" Target="slides/slide3.xml"/><Relationship Id="rId21" Type="http://schemas.openxmlformats.org/officeDocument/2006/relationships/slide" Target="slides/slide21.xml"/><Relationship Id="rId34" Type="http://schemas.openxmlformats.org/officeDocument/2006/relationships/slide" Target="slides/slide34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5" Type="http://schemas.openxmlformats.org/officeDocument/2006/relationships/slide" Target="slides/slide25.xml"/><Relationship Id="rId33" Type="http://schemas.openxmlformats.org/officeDocument/2006/relationships/slide" Target="slides/slide33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20" Type="http://schemas.openxmlformats.org/officeDocument/2006/relationships/slide" Target="slides/slide20.xml"/><Relationship Id="rId29" Type="http://schemas.openxmlformats.org/officeDocument/2006/relationships/slide" Target="slides/slide29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24" Type="http://schemas.openxmlformats.org/officeDocument/2006/relationships/slide" Target="slides/slide24.xml"/><Relationship Id="rId32" Type="http://schemas.openxmlformats.org/officeDocument/2006/relationships/slide" Target="slides/slide32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23" Type="http://schemas.openxmlformats.org/officeDocument/2006/relationships/slide" Target="slides/slide23.xml"/><Relationship Id="rId28" Type="http://schemas.openxmlformats.org/officeDocument/2006/relationships/slide" Target="slides/slide28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31" Type="http://schemas.openxmlformats.org/officeDocument/2006/relationships/slide" Target="slides/slide31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Relationship Id="rId22" Type="http://schemas.openxmlformats.org/officeDocument/2006/relationships/slide" Target="slides/slide22.xml"/><Relationship Id="rId27" Type="http://schemas.openxmlformats.org/officeDocument/2006/relationships/slide" Target="slides/slide27.xml"/><Relationship Id="rId30" Type="http://schemas.openxmlformats.org/officeDocument/2006/relationships/slide" Target="slides/slide30.xml"/><Relationship Id="rId35" Type="http://schemas.openxmlformats.org/officeDocument/2006/relationships/slide" Target="slides/slide35.xml"/><Relationship Id="rId8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ona Woolston" userId="753aaaeaf80042e2" providerId="LiveId" clId="{6D2C8F88-F87D-4968-934E-85CB4849A62A}"/>
    <pc:docChg chg="undo redo custSel addSld delSld modSld">
      <pc:chgData name="Fiona Woolston" userId="753aaaeaf80042e2" providerId="LiveId" clId="{6D2C8F88-F87D-4968-934E-85CB4849A62A}" dt="2024-07-16T15:53:47.843" v="973" actId="20577"/>
      <pc:docMkLst>
        <pc:docMk/>
      </pc:docMkLst>
      <pc:sldChg chg="modSp mod">
        <pc:chgData name="Fiona Woolston" userId="753aaaeaf80042e2" providerId="LiveId" clId="{6D2C8F88-F87D-4968-934E-85CB4849A62A}" dt="2024-07-16T15:53:47.843" v="973" actId="20577"/>
        <pc:sldMkLst>
          <pc:docMk/>
          <pc:sldMk cId="0" sldId="256"/>
        </pc:sldMkLst>
        <pc:spChg chg="mod">
          <ac:chgData name="Fiona Woolston" userId="753aaaeaf80042e2" providerId="LiveId" clId="{6D2C8F88-F87D-4968-934E-85CB4849A62A}" dt="2024-07-15T12:03:09.916" v="15" actId="14100"/>
          <ac:spMkLst>
            <pc:docMk/>
            <pc:sldMk cId="0" sldId="256"/>
            <ac:spMk id="3" creationId="{00000000-0000-0000-0000-000000000000}"/>
          </ac:spMkLst>
        </pc:spChg>
        <pc:spChg chg="mod">
          <ac:chgData name="Fiona Woolston" userId="753aaaeaf80042e2" providerId="LiveId" clId="{6D2C8F88-F87D-4968-934E-85CB4849A62A}" dt="2024-07-16T15:53:47.843" v="973" actId="20577"/>
          <ac:spMkLst>
            <pc:docMk/>
            <pc:sldMk cId="0" sldId="256"/>
            <ac:spMk id="4" creationId="{00000000-0000-0000-0000-000000000000}"/>
          </ac:spMkLst>
        </pc:spChg>
      </pc:sldChg>
      <pc:sldChg chg="addSp delSp modSp mod">
        <pc:chgData name="Fiona Woolston" userId="753aaaeaf80042e2" providerId="LiveId" clId="{6D2C8F88-F87D-4968-934E-85CB4849A62A}" dt="2024-07-15T12:06:50.890" v="100"/>
        <pc:sldMkLst>
          <pc:docMk/>
          <pc:sldMk cId="0" sldId="257"/>
        </pc:sldMkLst>
        <pc:spChg chg="del">
          <ac:chgData name="Fiona Woolston" userId="753aaaeaf80042e2" providerId="LiveId" clId="{6D2C8F88-F87D-4968-934E-85CB4849A62A}" dt="2024-07-15T12:03:36.003" v="34" actId="478"/>
          <ac:spMkLst>
            <pc:docMk/>
            <pc:sldMk cId="0" sldId="257"/>
            <ac:spMk id="2" creationId="{00000000-0000-0000-0000-000000000000}"/>
          </ac:spMkLst>
        </pc:spChg>
        <pc:spChg chg="del">
          <ac:chgData name="Fiona Woolston" userId="753aaaeaf80042e2" providerId="LiveId" clId="{6D2C8F88-F87D-4968-934E-85CB4849A62A}" dt="2024-07-15T12:03:36.003" v="34" actId="478"/>
          <ac:spMkLst>
            <pc:docMk/>
            <pc:sldMk cId="0" sldId="257"/>
            <ac:spMk id="4" creationId="{00000000-0000-0000-0000-000000000000}"/>
          </ac:spMkLst>
        </pc:spChg>
        <pc:spChg chg="del">
          <ac:chgData name="Fiona Woolston" userId="753aaaeaf80042e2" providerId="LiveId" clId="{6D2C8F88-F87D-4968-934E-85CB4849A62A}" dt="2024-07-15T12:03:36.003" v="34" actId="478"/>
          <ac:spMkLst>
            <pc:docMk/>
            <pc:sldMk cId="0" sldId="257"/>
            <ac:spMk id="5" creationId="{00000000-0000-0000-0000-000000000000}"/>
          </ac:spMkLst>
        </pc:spChg>
        <pc:spChg chg="add del mod">
          <ac:chgData name="Fiona Woolston" userId="753aaaeaf80042e2" providerId="LiveId" clId="{6D2C8F88-F87D-4968-934E-85CB4849A62A}" dt="2024-07-15T12:03:38.332" v="35" actId="478"/>
          <ac:spMkLst>
            <pc:docMk/>
            <pc:sldMk cId="0" sldId="257"/>
            <ac:spMk id="7" creationId="{AA89F2CB-3F81-6E7C-094F-4B9EDFC837FF}"/>
          </ac:spMkLst>
        </pc:spChg>
        <pc:spChg chg="del">
          <ac:chgData name="Fiona Woolston" userId="753aaaeaf80042e2" providerId="LiveId" clId="{6D2C8F88-F87D-4968-934E-85CB4849A62A}" dt="2024-07-15T12:03:36.003" v="34" actId="478"/>
          <ac:spMkLst>
            <pc:docMk/>
            <pc:sldMk cId="0" sldId="257"/>
            <ac:spMk id="14" creationId="{00000000-0000-0000-0000-000000000000}"/>
          </ac:spMkLst>
        </pc:spChg>
        <pc:spChg chg="del">
          <ac:chgData name="Fiona Woolston" userId="753aaaeaf80042e2" providerId="LiveId" clId="{6D2C8F88-F87D-4968-934E-85CB4849A62A}" dt="2024-07-15T12:03:36.003" v="34" actId="478"/>
          <ac:spMkLst>
            <pc:docMk/>
            <pc:sldMk cId="0" sldId="257"/>
            <ac:spMk id="22" creationId="{00000000-0000-0000-0000-000000000000}"/>
          </ac:spMkLst>
        </pc:spChg>
        <pc:spChg chg="del">
          <ac:chgData name="Fiona Woolston" userId="753aaaeaf80042e2" providerId="LiveId" clId="{6D2C8F88-F87D-4968-934E-85CB4849A62A}" dt="2024-07-15T12:03:36.003" v="34" actId="478"/>
          <ac:spMkLst>
            <pc:docMk/>
            <pc:sldMk cId="0" sldId="257"/>
            <ac:spMk id="33" creationId="{18AFD8E7-52E1-66D8-1518-D23DDD035C07}"/>
          </ac:spMkLst>
        </pc:spChg>
        <pc:spChg chg="del">
          <ac:chgData name="Fiona Woolston" userId="753aaaeaf80042e2" providerId="LiveId" clId="{6D2C8F88-F87D-4968-934E-85CB4849A62A}" dt="2024-07-15T12:03:36.003" v="34" actId="478"/>
          <ac:spMkLst>
            <pc:docMk/>
            <pc:sldMk cId="0" sldId="257"/>
            <ac:spMk id="34" creationId="{0E83AAD0-E315-5EFC-FD25-FF8E5FB466BA}"/>
          </ac:spMkLst>
        </pc:spChg>
        <pc:spChg chg="del">
          <ac:chgData name="Fiona Woolston" userId="753aaaeaf80042e2" providerId="LiveId" clId="{6D2C8F88-F87D-4968-934E-85CB4849A62A}" dt="2024-07-15T12:03:36.003" v="34" actId="478"/>
          <ac:spMkLst>
            <pc:docMk/>
            <pc:sldMk cId="0" sldId="257"/>
            <ac:spMk id="35" creationId="{3434F17E-039A-D9EE-900E-1C567DEF9F00}"/>
          </ac:spMkLst>
        </pc:spChg>
        <pc:spChg chg="del">
          <ac:chgData name="Fiona Woolston" userId="753aaaeaf80042e2" providerId="LiveId" clId="{6D2C8F88-F87D-4968-934E-85CB4849A62A}" dt="2024-07-15T12:03:36.003" v="34" actId="478"/>
          <ac:spMkLst>
            <pc:docMk/>
            <pc:sldMk cId="0" sldId="257"/>
            <ac:spMk id="36" creationId="{7D6A58ED-84D7-FFBD-1C01-44D66D8E19C1}"/>
          </ac:spMkLst>
        </pc:spChg>
        <pc:spChg chg="del">
          <ac:chgData name="Fiona Woolston" userId="753aaaeaf80042e2" providerId="LiveId" clId="{6D2C8F88-F87D-4968-934E-85CB4849A62A}" dt="2024-07-15T12:03:36.003" v="34" actId="478"/>
          <ac:spMkLst>
            <pc:docMk/>
            <pc:sldMk cId="0" sldId="257"/>
            <ac:spMk id="37" creationId="{82635573-764B-BB58-B0C8-F540A5ECEDDF}"/>
          </ac:spMkLst>
        </pc:spChg>
        <pc:spChg chg="del">
          <ac:chgData name="Fiona Woolston" userId="753aaaeaf80042e2" providerId="LiveId" clId="{6D2C8F88-F87D-4968-934E-85CB4849A62A}" dt="2024-07-15T12:03:36.003" v="34" actId="478"/>
          <ac:spMkLst>
            <pc:docMk/>
            <pc:sldMk cId="0" sldId="257"/>
            <ac:spMk id="38" creationId="{985B76A1-93FD-817D-6215-0CD28673BDDC}"/>
          </ac:spMkLst>
        </pc:spChg>
        <pc:spChg chg="del">
          <ac:chgData name="Fiona Woolston" userId="753aaaeaf80042e2" providerId="LiveId" clId="{6D2C8F88-F87D-4968-934E-85CB4849A62A}" dt="2024-07-15T12:03:36.003" v="34" actId="478"/>
          <ac:spMkLst>
            <pc:docMk/>
            <pc:sldMk cId="0" sldId="257"/>
            <ac:spMk id="39" creationId="{036612A2-3C7E-3C1A-ED5A-40955570C6D3}"/>
          </ac:spMkLst>
        </pc:spChg>
        <pc:spChg chg="del">
          <ac:chgData name="Fiona Woolston" userId="753aaaeaf80042e2" providerId="LiveId" clId="{6D2C8F88-F87D-4968-934E-85CB4849A62A}" dt="2024-07-15T12:03:36.003" v="34" actId="478"/>
          <ac:spMkLst>
            <pc:docMk/>
            <pc:sldMk cId="0" sldId="257"/>
            <ac:spMk id="40" creationId="{4A662C67-C4D7-6227-A3C5-0218FBD5601B}"/>
          </ac:spMkLst>
        </pc:spChg>
        <pc:spChg chg="del">
          <ac:chgData name="Fiona Woolston" userId="753aaaeaf80042e2" providerId="LiveId" clId="{6D2C8F88-F87D-4968-934E-85CB4849A62A}" dt="2024-07-15T12:03:36.003" v="34" actId="478"/>
          <ac:spMkLst>
            <pc:docMk/>
            <pc:sldMk cId="0" sldId="257"/>
            <ac:spMk id="41" creationId="{E1678620-23CD-489E-AF02-27695DBE9D99}"/>
          </ac:spMkLst>
        </pc:spChg>
        <pc:spChg chg="del">
          <ac:chgData name="Fiona Woolston" userId="753aaaeaf80042e2" providerId="LiveId" clId="{6D2C8F88-F87D-4968-934E-85CB4849A62A}" dt="2024-07-15T12:03:36.003" v="34" actId="478"/>
          <ac:spMkLst>
            <pc:docMk/>
            <pc:sldMk cId="0" sldId="257"/>
            <ac:spMk id="51" creationId="{9DA7EF09-885E-BF54-743B-8B0AA132858B}"/>
          </ac:spMkLst>
        </pc:spChg>
        <pc:picChg chg="del">
          <ac:chgData name="Fiona Woolston" userId="753aaaeaf80042e2" providerId="LiveId" clId="{6D2C8F88-F87D-4968-934E-85CB4849A62A}" dt="2024-07-15T12:03:36.003" v="34" actId="478"/>
          <ac:picMkLst>
            <pc:docMk/>
            <pc:sldMk cId="0" sldId="257"/>
            <ac:picMk id="6" creationId="{4FA130C4-E24F-41E8-D5DA-2BE689333FE3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9" creationId="{01621BB8-AD05-98F3-844E-24D99C83F4CD}"/>
          </ac:picMkLst>
        </pc:picChg>
        <pc:picChg chg="del">
          <ac:chgData name="Fiona Woolston" userId="753aaaeaf80042e2" providerId="LiveId" clId="{6D2C8F88-F87D-4968-934E-85CB4849A62A}" dt="2024-07-15T12:03:36.003" v="34" actId="478"/>
          <ac:picMkLst>
            <pc:docMk/>
            <pc:sldMk cId="0" sldId="257"/>
            <ac:picMk id="10" creationId="{BC190938-B9D3-6159-BA26-BA83A7C28774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11" creationId="{9AFCD762-5086-3071-B0F1-32DB8EBD3B81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12" creationId="{BE925DB2-391A-08DF-9F35-DB53EFAF28FC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13" creationId="{9D448A52-D4C8-2235-0840-F322DEF8083B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15" creationId="{19F7DE6E-AA58-84C8-9262-D0B37B873DFD}"/>
          </ac:picMkLst>
        </pc:picChg>
        <pc:picChg chg="del">
          <ac:chgData name="Fiona Woolston" userId="753aaaeaf80042e2" providerId="LiveId" clId="{6D2C8F88-F87D-4968-934E-85CB4849A62A}" dt="2024-07-15T12:03:36.003" v="34" actId="478"/>
          <ac:picMkLst>
            <pc:docMk/>
            <pc:sldMk cId="0" sldId="257"/>
            <ac:picMk id="16" creationId="{895F7BBE-2483-A06F-EA99-1C791B334F4B}"/>
          </ac:picMkLst>
        </pc:picChg>
        <pc:picChg chg="add del mod">
          <ac:chgData name="Fiona Woolston" userId="753aaaeaf80042e2" providerId="LiveId" clId="{6D2C8F88-F87D-4968-934E-85CB4849A62A}" dt="2024-07-15T12:05:03.803" v="79" actId="478"/>
          <ac:picMkLst>
            <pc:docMk/>
            <pc:sldMk cId="0" sldId="257"/>
            <ac:picMk id="17" creationId="{D228966B-975D-E23B-502F-04D88579C566}"/>
          </ac:picMkLst>
        </pc:picChg>
        <pc:picChg chg="del">
          <ac:chgData name="Fiona Woolston" userId="753aaaeaf80042e2" providerId="LiveId" clId="{6D2C8F88-F87D-4968-934E-85CB4849A62A}" dt="2024-07-15T12:03:36.003" v="34" actId="478"/>
          <ac:picMkLst>
            <pc:docMk/>
            <pc:sldMk cId="0" sldId="257"/>
            <ac:picMk id="18" creationId="{7D7D2A44-D1F0-E793-3CC4-542E90BAE797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19" creationId="{4E5927FE-0B57-640C-DDAD-5341EABDDBB7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20" creationId="{63F01914-76BC-7C2F-C18E-DC01A2A43F27}"/>
          </ac:picMkLst>
        </pc:picChg>
        <pc:picChg chg="del">
          <ac:chgData name="Fiona Woolston" userId="753aaaeaf80042e2" providerId="LiveId" clId="{6D2C8F88-F87D-4968-934E-85CB4849A62A}" dt="2024-07-15T12:03:36.003" v="34" actId="478"/>
          <ac:picMkLst>
            <pc:docMk/>
            <pc:sldMk cId="0" sldId="257"/>
            <ac:picMk id="21" creationId="{01D9F7EB-2C09-8C6C-74E0-4535A6951FAD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23" creationId="{07A4A3AA-07A1-17C0-1B93-C6158B6DA28D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24" creationId="{EB643D8F-314C-2939-35BD-3526099F99FB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25" creationId="{D9660BA9-9228-D5D6-C29D-220799BFD3F3}"/>
          </ac:picMkLst>
        </pc:picChg>
        <pc:picChg chg="del">
          <ac:chgData name="Fiona Woolston" userId="753aaaeaf80042e2" providerId="LiveId" clId="{6D2C8F88-F87D-4968-934E-85CB4849A62A}" dt="2024-07-15T12:03:36.003" v="34" actId="478"/>
          <ac:picMkLst>
            <pc:docMk/>
            <pc:sldMk cId="0" sldId="257"/>
            <ac:picMk id="26" creationId="{DBAEFAB9-5FEE-5CA8-AA4E-87EE1869DFAA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27" creationId="{C82DE457-416B-D8F7-64B4-37B32A548491}"/>
          </ac:picMkLst>
        </pc:picChg>
        <pc:picChg chg="del">
          <ac:chgData name="Fiona Woolston" userId="753aaaeaf80042e2" providerId="LiveId" clId="{6D2C8F88-F87D-4968-934E-85CB4849A62A}" dt="2024-07-15T12:03:36.003" v="34" actId="478"/>
          <ac:picMkLst>
            <pc:docMk/>
            <pc:sldMk cId="0" sldId="257"/>
            <ac:picMk id="28" creationId="{D9070FA5-7AA4-FA74-0FB8-74DE84D82D58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29" creationId="{E79F8A8C-D5C0-1FCF-C267-A47D04ED613C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31" creationId="{CA6B4674-B4DF-F66B-F5BD-94C4C38EC794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32" creationId="{DBE85F1F-5CA2-026E-C1F2-F265884153EC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42" creationId="{9AB5D673-4DB3-B82A-F511-8548EE286C20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43" creationId="{BA97CC0C-AA73-4AAC-1E5E-2EC5483A804F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44" creationId="{5445BE8C-7941-409E-D285-792808FC0901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45" creationId="{25EB574B-4AAA-5522-14C4-CC469B97DA2B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46" creationId="{E5FAE67F-04F8-1B03-6911-13C58E1F8258}"/>
          </ac:picMkLst>
        </pc:picChg>
        <pc:picChg chg="add mod">
          <ac:chgData name="Fiona Woolston" userId="753aaaeaf80042e2" providerId="LiveId" clId="{6D2C8F88-F87D-4968-934E-85CB4849A62A}" dt="2024-07-15T12:06:41.952" v="99" actId="1076"/>
          <ac:picMkLst>
            <pc:docMk/>
            <pc:sldMk cId="0" sldId="257"/>
            <ac:picMk id="47" creationId="{A2DCC8EB-AFB8-6EC9-7A61-53F01AA0369C}"/>
          </ac:picMkLst>
        </pc:picChg>
        <pc:picChg chg="add mod">
          <ac:chgData name="Fiona Woolston" userId="753aaaeaf80042e2" providerId="LiveId" clId="{6D2C8F88-F87D-4968-934E-85CB4849A62A}" dt="2024-07-15T12:06:50.890" v="100"/>
          <ac:picMkLst>
            <pc:docMk/>
            <pc:sldMk cId="0" sldId="257"/>
            <ac:picMk id="48" creationId="{D657A5FE-BC33-4982-DD52-3D126CA47C50}"/>
          </ac:picMkLst>
        </pc:picChg>
        <pc:picChg chg="add mod">
          <ac:chgData name="Fiona Woolston" userId="753aaaeaf80042e2" providerId="LiveId" clId="{6D2C8F88-F87D-4968-934E-85CB4849A62A}" dt="2024-07-15T12:06:50.890" v="100"/>
          <ac:picMkLst>
            <pc:docMk/>
            <pc:sldMk cId="0" sldId="257"/>
            <ac:picMk id="49" creationId="{8C97F8E2-0AC9-1501-335A-5D5DDCEBCB06}"/>
          </ac:picMkLst>
        </pc:picChg>
        <pc:picChg chg="add mod">
          <ac:chgData name="Fiona Woolston" userId="753aaaeaf80042e2" providerId="LiveId" clId="{6D2C8F88-F87D-4968-934E-85CB4849A62A}" dt="2024-07-15T12:06:50.890" v="100"/>
          <ac:picMkLst>
            <pc:docMk/>
            <pc:sldMk cId="0" sldId="257"/>
            <ac:picMk id="50" creationId="{DDFD8F2A-7A2A-AB04-373F-37AA2BAE60BC}"/>
          </ac:picMkLst>
        </pc:picChg>
        <pc:picChg chg="add mod">
          <ac:chgData name="Fiona Woolston" userId="753aaaeaf80042e2" providerId="LiveId" clId="{6D2C8F88-F87D-4968-934E-85CB4849A62A}" dt="2024-07-15T12:06:50.890" v="100"/>
          <ac:picMkLst>
            <pc:docMk/>
            <pc:sldMk cId="0" sldId="257"/>
            <ac:picMk id="52" creationId="{EF40E5F9-F52A-6043-B6D7-42DF8E7980B1}"/>
          </ac:picMkLst>
        </pc:picChg>
        <pc:picChg chg="add mod">
          <ac:chgData name="Fiona Woolston" userId="753aaaeaf80042e2" providerId="LiveId" clId="{6D2C8F88-F87D-4968-934E-85CB4849A62A}" dt="2024-07-15T12:06:50.890" v="100"/>
          <ac:picMkLst>
            <pc:docMk/>
            <pc:sldMk cId="0" sldId="257"/>
            <ac:picMk id="53" creationId="{685EDDE1-A376-B2B3-D351-2389B14592AA}"/>
          </ac:picMkLst>
        </pc:picChg>
      </pc:sldChg>
      <pc:sldChg chg="del">
        <pc:chgData name="Fiona Woolston" userId="753aaaeaf80042e2" providerId="LiveId" clId="{6D2C8F88-F87D-4968-934E-85CB4849A62A}" dt="2024-07-15T12:03:45.404" v="43" actId="47"/>
        <pc:sldMkLst>
          <pc:docMk/>
          <pc:sldMk cId="0" sldId="258"/>
        </pc:sldMkLst>
      </pc:sldChg>
      <pc:sldChg chg="del">
        <pc:chgData name="Fiona Woolston" userId="753aaaeaf80042e2" providerId="LiveId" clId="{6D2C8F88-F87D-4968-934E-85CB4849A62A}" dt="2024-07-15T12:03:44.451" v="40" actId="47"/>
        <pc:sldMkLst>
          <pc:docMk/>
          <pc:sldMk cId="0" sldId="259"/>
        </pc:sldMkLst>
      </pc:sldChg>
      <pc:sldChg chg="del">
        <pc:chgData name="Fiona Woolston" userId="753aaaeaf80042e2" providerId="LiveId" clId="{6D2C8F88-F87D-4968-934E-85CB4849A62A}" dt="2024-07-15T12:03:44.622" v="41" actId="47"/>
        <pc:sldMkLst>
          <pc:docMk/>
          <pc:sldMk cId="0" sldId="260"/>
        </pc:sldMkLst>
      </pc:sldChg>
      <pc:sldChg chg="del">
        <pc:chgData name="Fiona Woolston" userId="753aaaeaf80042e2" providerId="LiveId" clId="{6D2C8F88-F87D-4968-934E-85CB4849A62A}" dt="2024-07-15T12:03:44.216" v="39" actId="47"/>
        <pc:sldMkLst>
          <pc:docMk/>
          <pc:sldMk cId="0" sldId="261"/>
        </pc:sldMkLst>
      </pc:sldChg>
      <pc:sldChg chg="del">
        <pc:chgData name="Fiona Woolston" userId="753aaaeaf80042e2" providerId="LiveId" clId="{6D2C8F88-F87D-4968-934E-85CB4849A62A}" dt="2024-07-15T12:03:45.451" v="44" actId="47"/>
        <pc:sldMkLst>
          <pc:docMk/>
          <pc:sldMk cId="0" sldId="262"/>
        </pc:sldMkLst>
      </pc:sldChg>
      <pc:sldChg chg="del">
        <pc:chgData name="Fiona Woolston" userId="753aaaeaf80042e2" providerId="LiveId" clId="{6D2C8F88-F87D-4968-934E-85CB4849A62A}" dt="2024-07-15T12:03:46.326" v="47" actId="47"/>
        <pc:sldMkLst>
          <pc:docMk/>
          <pc:sldMk cId="0" sldId="272"/>
        </pc:sldMkLst>
      </pc:sldChg>
      <pc:sldChg chg="del">
        <pc:chgData name="Fiona Woolston" userId="753aaaeaf80042e2" providerId="LiveId" clId="{6D2C8F88-F87D-4968-934E-85CB4849A62A}" dt="2024-07-15T12:03:45.326" v="42" actId="47"/>
        <pc:sldMkLst>
          <pc:docMk/>
          <pc:sldMk cId="778206782" sldId="281"/>
        </pc:sldMkLst>
      </pc:sldChg>
      <pc:sldChg chg="del">
        <pc:chgData name="Fiona Woolston" userId="753aaaeaf80042e2" providerId="LiveId" clId="{6D2C8F88-F87D-4968-934E-85CB4849A62A}" dt="2024-07-15T12:03:42.966" v="36" actId="47"/>
        <pc:sldMkLst>
          <pc:docMk/>
          <pc:sldMk cId="2766797493" sldId="282"/>
        </pc:sldMkLst>
      </pc:sldChg>
      <pc:sldChg chg="del">
        <pc:chgData name="Fiona Woolston" userId="753aaaeaf80042e2" providerId="LiveId" clId="{6D2C8F88-F87D-4968-934E-85CB4849A62A}" dt="2024-07-15T12:03:47.716" v="50" actId="47"/>
        <pc:sldMkLst>
          <pc:docMk/>
          <pc:sldMk cId="291335496" sldId="283"/>
        </pc:sldMkLst>
      </pc:sldChg>
      <pc:sldChg chg="del">
        <pc:chgData name="Fiona Woolston" userId="753aaaeaf80042e2" providerId="LiveId" clId="{6D2C8F88-F87D-4968-934E-85CB4849A62A}" dt="2024-07-15T12:03:49.076" v="55" actId="47"/>
        <pc:sldMkLst>
          <pc:docMk/>
          <pc:sldMk cId="2368830571" sldId="284"/>
        </pc:sldMkLst>
      </pc:sldChg>
      <pc:sldChg chg="del">
        <pc:chgData name="Fiona Woolston" userId="753aaaeaf80042e2" providerId="LiveId" clId="{6D2C8F88-F87D-4968-934E-85CB4849A62A}" dt="2024-07-15T12:03:51.810" v="65" actId="47"/>
        <pc:sldMkLst>
          <pc:docMk/>
          <pc:sldMk cId="1181199509" sldId="285"/>
        </pc:sldMkLst>
      </pc:sldChg>
      <pc:sldChg chg="del">
        <pc:chgData name="Fiona Woolston" userId="753aaaeaf80042e2" providerId="LiveId" clId="{6D2C8F88-F87D-4968-934E-85CB4849A62A}" dt="2024-07-15T12:03:50.107" v="60" actId="47"/>
        <pc:sldMkLst>
          <pc:docMk/>
          <pc:sldMk cId="797068831" sldId="286"/>
        </pc:sldMkLst>
      </pc:sldChg>
      <pc:sldChg chg="del">
        <pc:chgData name="Fiona Woolston" userId="753aaaeaf80042e2" providerId="LiveId" clId="{6D2C8F88-F87D-4968-934E-85CB4849A62A}" dt="2024-07-15T12:03:44.076" v="38" actId="47"/>
        <pc:sldMkLst>
          <pc:docMk/>
          <pc:sldMk cId="886938948" sldId="287"/>
        </pc:sldMkLst>
      </pc:sldChg>
      <pc:sldChg chg="del">
        <pc:chgData name="Fiona Woolston" userId="753aaaeaf80042e2" providerId="LiveId" clId="{6D2C8F88-F87D-4968-934E-85CB4849A62A}" dt="2024-07-15T12:03:45.982" v="46" actId="47"/>
        <pc:sldMkLst>
          <pc:docMk/>
          <pc:sldMk cId="356642038" sldId="288"/>
        </pc:sldMkLst>
      </pc:sldChg>
      <pc:sldChg chg="del">
        <pc:chgData name="Fiona Woolston" userId="753aaaeaf80042e2" providerId="LiveId" clId="{6D2C8F88-F87D-4968-934E-85CB4849A62A}" dt="2024-07-15T12:03:45.888" v="45" actId="47"/>
        <pc:sldMkLst>
          <pc:docMk/>
          <pc:sldMk cId="4148380257" sldId="293"/>
        </pc:sldMkLst>
      </pc:sldChg>
      <pc:sldChg chg="del">
        <pc:chgData name="Fiona Woolston" userId="753aaaeaf80042e2" providerId="LiveId" clId="{6D2C8F88-F87D-4968-934E-85CB4849A62A}" dt="2024-07-15T12:03:46.654" v="48" actId="47"/>
        <pc:sldMkLst>
          <pc:docMk/>
          <pc:sldMk cId="901242193" sldId="295"/>
        </pc:sldMkLst>
      </pc:sldChg>
      <pc:sldChg chg="del">
        <pc:chgData name="Fiona Woolston" userId="753aaaeaf80042e2" providerId="LiveId" clId="{6D2C8F88-F87D-4968-934E-85CB4849A62A}" dt="2024-07-15T12:03:48.091" v="51" actId="47"/>
        <pc:sldMkLst>
          <pc:docMk/>
          <pc:sldMk cId="514617988" sldId="296"/>
        </pc:sldMkLst>
      </pc:sldChg>
      <pc:sldChg chg="del">
        <pc:chgData name="Fiona Woolston" userId="753aaaeaf80042e2" providerId="LiveId" clId="{6D2C8F88-F87D-4968-934E-85CB4849A62A}" dt="2024-07-15T12:03:49.169" v="56" actId="47"/>
        <pc:sldMkLst>
          <pc:docMk/>
          <pc:sldMk cId="2981470974" sldId="297"/>
        </pc:sldMkLst>
      </pc:sldChg>
      <pc:sldChg chg="del">
        <pc:chgData name="Fiona Woolston" userId="753aaaeaf80042e2" providerId="LiveId" clId="{6D2C8F88-F87D-4968-934E-85CB4849A62A}" dt="2024-07-15T12:03:52.466" v="66" actId="47"/>
        <pc:sldMkLst>
          <pc:docMk/>
          <pc:sldMk cId="2305496787" sldId="298"/>
        </pc:sldMkLst>
      </pc:sldChg>
      <pc:sldChg chg="del">
        <pc:chgData name="Fiona Woolston" userId="753aaaeaf80042e2" providerId="LiveId" clId="{6D2C8F88-F87D-4968-934E-85CB4849A62A}" dt="2024-07-15T12:03:50.638" v="61" actId="47"/>
        <pc:sldMkLst>
          <pc:docMk/>
          <pc:sldMk cId="3490082422" sldId="299"/>
        </pc:sldMkLst>
      </pc:sldChg>
      <pc:sldChg chg="del">
        <pc:chgData name="Fiona Woolston" userId="753aaaeaf80042e2" providerId="LiveId" clId="{6D2C8F88-F87D-4968-934E-85CB4849A62A}" dt="2024-07-15T12:03:47.560" v="49" actId="47"/>
        <pc:sldMkLst>
          <pc:docMk/>
          <pc:sldMk cId="2291087322" sldId="300"/>
        </pc:sldMkLst>
      </pc:sldChg>
      <pc:sldChg chg="del">
        <pc:chgData name="Fiona Woolston" userId="753aaaeaf80042e2" providerId="LiveId" clId="{6D2C8F88-F87D-4968-934E-85CB4849A62A}" dt="2024-07-15T12:03:49.951" v="59" actId="47"/>
        <pc:sldMkLst>
          <pc:docMk/>
          <pc:sldMk cId="1531923553" sldId="301"/>
        </pc:sldMkLst>
      </pc:sldChg>
      <pc:sldChg chg="del">
        <pc:chgData name="Fiona Woolston" userId="753aaaeaf80042e2" providerId="LiveId" clId="{6D2C8F88-F87D-4968-934E-85CB4849A62A}" dt="2024-07-15T12:03:43.529" v="37" actId="47"/>
        <pc:sldMkLst>
          <pc:docMk/>
          <pc:sldMk cId="2743907287" sldId="302"/>
        </pc:sldMkLst>
      </pc:sldChg>
      <pc:sldChg chg="del">
        <pc:chgData name="Fiona Woolston" userId="753aaaeaf80042e2" providerId="LiveId" clId="{6D2C8F88-F87D-4968-934E-85CB4849A62A}" dt="2024-07-15T12:03:53.201" v="67" actId="47"/>
        <pc:sldMkLst>
          <pc:docMk/>
          <pc:sldMk cId="2609406607" sldId="303"/>
        </pc:sldMkLst>
      </pc:sldChg>
      <pc:sldChg chg="del">
        <pc:chgData name="Fiona Woolston" userId="753aaaeaf80042e2" providerId="LiveId" clId="{6D2C8F88-F87D-4968-934E-85CB4849A62A}" dt="2024-07-15T12:03:50.919" v="62" actId="47"/>
        <pc:sldMkLst>
          <pc:docMk/>
          <pc:sldMk cId="1798962422" sldId="304"/>
        </pc:sldMkLst>
      </pc:sldChg>
      <pc:sldChg chg="del">
        <pc:chgData name="Fiona Woolston" userId="753aaaeaf80042e2" providerId="LiveId" clId="{6D2C8F88-F87D-4968-934E-85CB4849A62A}" dt="2024-07-15T12:03:49.654" v="57" actId="47"/>
        <pc:sldMkLst>
          <pc:docMk/>
          <pc:sldMk cId="1358948491" sldId="305"/>
        </pc:sldMkLst>
      </pc:sldChg>
      <pc:sldChg chg="del">
        <pc:chgData name="Fiona Woolston" userId="753aaaeaf80042e2" providerId="LiveId" clId="{6D2C8F88-F87D-4968-934E-85CB4849A62A}" dt="2024-07-15T12:03:49.701" v="58" actId="47"/>
        <pc:sldMkLst>
          <pc:docMk/>
          <pc:sldMk cId="3109387728" sldId="306"/>
        </pc:sldMkLst>
      </pc:sldChg>
      <pc:sldChg chg="del">
        <pc:chgData name="Fiona Woolston" userId="753aaaeaf80042e2" providerId="LiveId" clId="{6D2C8F88-F87D-4968-934E-85CB4849A62A}" dt="2024-07-15T12:03:48.982" v="54" actId="47"/>
        <pc:sldMkLst>
          <pc:docMk/>
          <pc:sldMk cId="4059184570" sldId="307"/>
        </pc:sldMkLst>
      </pc:sldChg>
      <pc:sldChg chg="del">
        <pc:chgData name="Fiona Woolston" userId="753aaaeaf80042e2" providerId="LiveId" clId="{6D2C8F88-F87D-4968-934E-85CB4849A62A}" dt="2024-07-15T12:03:48.357" v="52" actId="47"/>
        <pc:sldMkLst>
          <pc:docMk/>
          <pc:sldMk cId="1105802932" sldId="309"/>
        </pc:sldMkLst>
      </pc:sldChg>
      <pc:sldChg chg="del">
        <pc:chgData name="Fiona Woolston" userId="753aaaeaf80042e2" providerId="LiveId" clId="{6D2C8F88-F87D-4968-934E-85CB4849A62A}" dt="2024-07-15T12:03:51.560" v="64" actId="47"/>
        <pc:sldMkLst>
          <pc:docMk/>
          <pc:sldMk cId="1796266894" sldId="311"/>
        </pc:sldMkLst>
      </pc:sldChg>
      <pc:sldChg chg="del">
        <pc:chgData name="Fiona Woolston" userId="753aaaeaf80042e2" providerId="LiveId" clId="{6D2C8F88-F87D-4968-934E-85CB4849A62A}" dt="2024-07-15T12:03:48.919" v="53" actId="47"/>
        <pc:sldMkLst>
          <pc:docMk/>
          <pc:sldMk cId="2604061334" sldId="312"/>
        </pc:sldMkLst>
      </pc:sldChg>
      <pc:sldChg chg="add del">
        <pc:chgData name="Fiona Woolston" userId="753aaaeaf80042e2" providerId="LiveId" clId="{6D2C8F88-F87D-4968-934E-85CB4849A62A}" dt="2024-07-16T15:53:12.483" v="964"/>
        <pc:sldMkLst>
          <pc:docMk/>
          <pc:sldMk cId="2062159444" sldId="330"/>
        </pc:sldMkLst>
      </pc:sldChg>
      <pc:sldChg chg="addSp delSp modSp add mod">
        <pc:chgData name="Fiona Woolston" userId="753aaaeaf80042e2" providerId="LiveId" clId="{6D2C8F88-F87D-4968-934E-85CB4849A62A}" dt="2024-07-15T12:08:16.153" v="123" actId="1076"/>
        <pc:sldMkLst>
          <pc:docMk/>
          <pc:sldMk cId="287024128" sldId="331"/>
        </pc:sldMkLst>
        <pc:picChg chg="add mod">
          <ac:chgData name="Fiona Woolston" userId="753aaaeaf80042e2" providerId="LiveId" clId="{6D2C8F88-F87D-4968-934E-85CB4849A62A}" dt="2024-07-15T12:07:57.163" v="118" actId="1076"/>
          <ac:picMkLst>
            <pc:docMk/>
            <pc:sldMk cId="287024128" sldId="331"/>
            <ac:picMk id="2" creationId="{0BA0B2F5-BE62-6341-72A2-F1BC86DBE61C}"/>
          </ac:picMkLst>
        </pc:picChg>
        <pc:picChg chg="add mod">
          <ac:chgData name="Fiona Woolston" userId="753aaaeaf80042e2" providerId="LiveId" clId="{6D2C8F88-F87D-4968-934E-85CB4849A62A}" dt="2024-07-15T12:07:57.163" v="118" actId="1076"/>
          <ac:picMkLst>
            <pc:docMk/>
            <pc:sldMk cId="287024128" sldId="331"/>
            <ac:picMk id="3" creationId="{F84C34BF-A440-0393-46D5-FF2F40DA1160}"/>
          </ac:picMkLst>
        </pc:picChg>
        <pc:picChg chg="add mod">
          <ac:chgData name="Fiona Woolston" userId="753aaaeaf80042e2" providerId="LiveId" clId="{6D2C8F88-F87D-4968-934E-85CB4849A62A}" dt="2024-07-15T12:07:57.163" v="118" actId="1076"/>
          <ac:picMkLst>
            <pc:docMk/>
            <pc:sldMk cId="287024128" sldId="331"/>
            <ac:picMk id="4" creationId="{57E80A8D-7D10-C3CE-DEB1-0B0D28CC9C49}"/>
          </ac:picMkLst>
        </pc:picChg>
        <pc:picChg chg="add mod">
          <ac:chgData name="Fiona Woolston" userId="753aaaeaf80042e2" providerId="LiveId" clId="{6D2C8F88-F87D-4968-934E-85CB4849A62A}" dt="2024-07-15T12:07:57.163" v="118" actId="1076"/>
          <ac:picMkLst>
            <pc:docMk/>
            <pc:sldMk cId="287024128" sldId="331"/>
            <ac:picMk id="5" creationId="{D59779C7-95E0-DE0C-A4CE-CF29B4F18E0A}"/>
          </ac:picMkLst>
        </pc:picChg>
        <pc:picChg chg="add mod">
          <ac:chgData name="Fiona Woolston" userId="753aaaeaf80042e2" providerId="LiveId" clId="{6D2C8F88-F87D-4968-934E-85CB4849A62A}" dt="2024-07-15T12:08:16.153" v="123" actId="1076"/>
          <ac:picMkLst>
            <pc:docMk/>
            <pc:sldMk cId="287024128" sldId="331"/>
            <ac:picMk id="6" creationId="{EDBB587E-500C-945C-F385-8E41191B6194}"/>
          </ac:picMkLst>
        </pc:picChg>
        <pc:picChg chg="add mod">
          <ac:chgData name="Fiona Woolston" userId="753aaaeaf80042e2" providerId="LiveId" clId="{6D2C8F88-F87D-4968-934E-85CB4849A62A}" dt="2024-07-15T12:08:16.153" v="123" actId="1076"/>
          <ac:picMkLst>
            <pc:docMk/>
            <pc:sldMk cId="287024128" sldId="331"/>
            <ac:picMk id="7" creationId="{9F58A1D7-3D25-DCDE-5EA8-05B7DD1C5711}"/>
          </ac:picMkLst>
        </pc:picChg>
        <pc:picChg chg="add mod">
          <ac:chgData name="Fiona Woolston" userId="753aaaeaf80042e2" providerId="LiveId" clId="{6D2C8F88-F87D-4968-934E-85CB4849A62A}" dt="2024-07-15T12:08:16.153" v="123" actId="1076"/>
          <ac:picMkLst>
            <pc:docMk/>
            <pc:sldMk cId="287024128" sldId="331"/>
            <ac:picMk id="8" creationId="{D990845F-D323-20BD-3A33-8EFD2C81230E}"/>
          </ac:picMkLst>
        </pc:picChg>
        <pc:picChg chg="mod">
          <ac:chgData name="Fiona Woolston" userId="753aaaeaf80042e2" providerId="LiveId" clId="{6D2C8F88-F87D-4968-934E-85CB4849A62A}" dt="2024-07-15T12:07:57.163" v="118" actId="1076"/>
          <ac:picMkLst>
            <pc:docMk/>
            <pc:sldMk cId="287024128" sldId="331"/>
            <ac:picMk id="9" creationId="{01621BB8-AD05-98F3-844E-24D99C83F4CD}"/>
          </ac:picMkLst>
        </pc:picChg>
        <pc:picChg chg="add mod">
          <ac:chgData name="Fiona Woolston" userId="753aaaeaf80042e2" providerId="LiveId" clId="{6D2C8F88-F87D-4968-934E-85CB4849A62A}" dt="2024-07-15T12:08:16.153" v="123" actId="1076"/>
          <ac:picMkLst>
            <pc:docMk/>
            <pc:sldMk cId="287024128" sldId="331"/>
            <ac:picMk id="10" creationId="{60123738-0617-7EF4-808E-B04904C752A7}"/>
          </ac:picMkLst>
        </pc:picChg>
        <pc:picChg chg="del">
          <ac:chgData name="Fiona Woolston" userId="753aaaeaf80042e2" providerId="LiveId" clId="{6D2C8F88-F87D-4968-934E-85CB4849A62A}" dt="2024-07-15T12:07:00.188" v="102" actId="478"/>
          <ac:picMkLst>
            <pc:docMk/>
            <pc:sldMk cId="287024128" sldId="331"/>
            <ac:picMk id="11" creationId="{9AFCD762-5086-3071-B0F1-32DB8EBD3B81}"/>
          </ac:picMkLst>
        </pc:picChg>
        <pc:picChg chg="del">
          <ac:chgData name="Fiona Woolston" userId="753aaaeaf80042e2" providerId="LiveId" clId="{6D2C8F88-F87D-4968-934E-85CB4849A62A}" dt="2024-07-15T12:07:00.188" v="102" actId="478"/>
          <ac:picMkLst>
            <pc:docMk/>
            <pc:sldMk cId="287024128" sldId="331"/>
            <ac:picMk id="12" creationId="{BE925DB2-391A-08DF-9F35-DB53EFAF28FC}"/>
          </ac:picMkLst>
        </pc:picChg>
        <pc:picChg chg="del">
          <ac:chgData name="Fiona Woolston" userId="753aaaeaf80042e2" providerId="LiveId" clId="{6D2C8F88-F87D-4968-934E-85CB4849A62A}" dt="2024-07-15T12:07:00.188" v="102" actId="478"/>
          <ac:picMkLst>
            <pc:docMk/>
            <pc:sldMk cId="287024128" sldId="331"/>
            <ac:picMk id="13" creationId="{9D448A52-D4C8-2235-0840-F322DEF8083B}"/>
          </ac:picMkLst>
        </pc:picChg>
        <pc:picChg chg="add mod">
          <ac:chgData name="Fiona Woolston" userId="753aaaeaf80042e2" providerId="LiveId" clId="{6D2C8F88-F87D-4968-934E-85CB4849A62A}" dt="2024-07-15T12:08:16.153" v="123" actId="1076"/>
          <ac:picMkLst>
            <pc:docMk/>
            <pc:sldMk cId="287024128" sldId="331"/>
            <ac:picMk id="14" creationId="{0DF484F2-8521-2C92-079B-2FB8E2D886DB}"/>
          </ac:picMkLst>
        </pc:picChg>
        <pc:picChg chg="del">
          <ac:chgData name="Fiona Woolston" userId="753aaaeaf80042e2" providerId="LiveId" clId="{6D2C8F88-F87D-4968-934E-85CB4849A62A}" dt="2024-07-15T12:07:00.188" v="102" actId="478"/>
          <ac:picMkLst>
            <pc:docMk/>
            <pc:sldMk cId="287024128" sldId="331"/>
            <ac:picMk id="15" creationId="{19F7DE6E-AA58-84C8-9262-D0B37B873DFD}"/>
          </ac:picMkLst>
        </pc:picChg>
        <pc:picChg chg="add mod">
          <ac:chgData name="Fiona Woolston" userId="753aaaeaf80042e2" providerId="LiveId" clId="{6D2C8F88-F87D-4968-934E-85CB4849A62A}" dt="2024-07-15T12:08:09.481" v="122" actId="1076"/>
          <ac:picMkLst>
            <pc:docMk/>
            <pc:sldMk cId="287024128" sldId="331"/>
            <ac:picMk id="16" creationId="{2490B2A1-6A41-7446-39EB-9C0F1AEEC8F2}"/>
          </ac:picMkLst>
        </pc:picChg>
        <pc:picChg chg="add mod">
          <ac:chgData name="Fiona Woolston" userId="753aaaeaf80042e2" providerId="LiveId" clId="{6D2C8F88-F87D-4968-934E-85CB4849A62A}" dt="2024-07-15T12:08:09.481" v="122" actId="1076"/>
          <ac:picMkLst>
            <pc:docMk/>
            <pc:sldMk cId="287024128" sldId="331"/>
            <ac:picMk id="17" creationId="{2B2F2207-2A05-0A14-905A-A693A474651D}"/>
          </ac:picMkLst>
        </pc:picChg>
        <pc:picChg chg="add mod">
          <ac:chgData name="Fiona Woolston" userId="753aaaeaf80042e2" providerId="LiveId" clId="{6D2C8F88-F87D-4968-934E-85CB4849A62A}" dt="2024-07-15T12:08:09.481" v="122" actId="1076"/>
          <ac:picMkLst>
            <pc:docMk/>
            <pc:sldMk cId="287024128" sldId="331"/>
            <ac:picMk id="18" creationId="{AEF50326-0738-8796-B317-FB2BE983369B}"/>
          </ac:picMkLst>
        </pc:picChg>
        <pc:picChg chg="del">
          <ac:chgData name="Fiona Woolston" userId="753aaaeaf80042e2" providerId="LiveId" clId="{6D2C8F88-F87D-4968-934E-85CB4849A62A}" dt="2024-07-15T12:07:02.392" v="103" actId="478"/>
          <ac:picMkLst>
            <pc:docMk/>
            <pc:sldMk cId="287024128" sldId="331"/>
            <ac:picMk id="19" creationId="{4E5927FE-0B57-640C-DDAD-5341EABDDBB7}"/>
          </ac:picMkLst>
        </pc:picChg>
        <pc:picChg chg="del">
          <ac:chgData name="Fiona Woolston" userId="753aaaeaf80042e2" providerId="LiveId" clId="{6D2C8F88-F87D-4968-934E-85CB4849A62A}" dt="2024-07-15T12:07:00.188" v="102" actId="478"/>
          <ac:picMkLst>
            <pc:docMk/>
            <pc:sldMk cId="287024128" sldId="331"/>
            <ac:picMk id="20" creationId="{63F01914-76BC-7C2F-C18E-DC01A2A43F27}"/>
          </ac:picMkLst>
        </pc:picChg>
        <pc:picChg chg="add mod">
          <ac:chgData name="Fiona Woolston" userId="753aaaeaf80042e2" providerId="LiveId" clId="{6D2C8F88-F87D-4968-934E-85CB4849A62A}" dt="2024-07-15T12:08:09.481" v="122" actId="1076"/>
          <ac:picMkLst>
            <pc:docMk/>
            <pc:sldMk cId="287024128" sldId="331"/>
            <ac:picMk id="21" creationId="{2E25D188-E0FF-2745-58D3-DEDC97F12754}"/>
          </ac:picMkLst>
        </pc:picChg>
        <pc:picChg chg="add mod">
          <ac:chgData name="Fiona Woolston" userId="753aaaeaf80042e2" providerId="LiveId" clId="{6D2C8F88-F87D-4968-934E-85CB4849A62A}" dt="2024-07-15T12:08:09.481" v="122" actId="1076"/>
          <ac:picMkLst>
            <pc:docMk/>
            <pc:sldMk cId="287024128" sldId="331"/>
            <ac:picMk id="22" creationId="{E63BBCB3-1581-6404-8641-E72AEA41761E}"/>
          </ac:picMkLst>
        </pc:picChg>
        <pc:picChg chg="del">
          <ac:chgData name="Fiona Woolston" userId="753aaaeaf80042e2" providerId="LiveId" clId="{6D2C8F88-F87D-4968-934E-85CB4849A62A}" dt="2024-07-15T12:07:00.188" v="102" actId="478"/>
          <ac:picMkLst>
            <pc:docMk/>
            <pc:sldMk cId="287024128" sldId="331"/>
            <ac:picMk id="23" creationId="{07A4A3AA-07A1-17C0-1B93-C6158B6DA28D}"/>
          </ac:picMkLst>
        </pc:picChg>
        <pc:picChg chg="del">
          <ac:chgData name="Fiona Woolston" userId="753aaaeaf80042e2" providerId="LiveId" clId="{6D2C8F88-F87D-4968-934E-85CB4849A62A}" dt="2024-07-15T12:07:00.188" v="102" actId="478"/>
          <ac:picMkLst>
            <pc:docMk/>
            <pc:sldMk cId="287024128" sldId="331"/>
            <ac:picMk id="24" creationId="{EB643D8F-314C-2939-35BD-3526099F99FB}"/>
          </ac:picMkLst>
        </pc:picChg>
        <pc:picChg chg="del">
          <ac:chgData name="Fiona Woolston" userId="753aaaeaf80042e2" providerId="LiveId" clId="{6D2C8F88-F87D-4968-934E-85CB4849A62A}" dt="2024-07-15T12:07:00.188" v="102" actId="478"/>
          <ac:picMkLst>
            <pc:docMk/>
            <pc:sldMk cId="287024128" sldId="331"/>
            <ac:picMk id="25" creationId="{D9660BA9-9228-D5D6-C29D-220799BFD3F3}"/>
          </ac:picMkLst>
        </pc:picChg>
        <pc:picChg chg="del">
          <ac:chgData name="Fiona Woolston" userId="753aaaeaf80042e2" providerId="LiveId" clId="{6D2C8F88-F87D-4968-934E-85CB4849A62A}" dt="2024-07-15T12:07:02.392" v="103" actId="478"/>
          <ac:picMkLst>
            <pc:docMk/>
            <pc:sldMk cId="287024128" sldId="331"/>
            <ac:picMk id="27" creationId="{C82DE457-416B-D8F7-64B4-37B32A548491}"/>
          </ac:picMkLst>
        </pc:picChg>
        <pc:picChg chg="del">
          <ac:chgData name="Fiona Woolston" userId="753aaaeaf80042e2" providerId="LiveId" clId="{6D2C8F88-F87D-4968-934E-85CB4849A62A}" dt="2024-07-15T12:07:00.188" v="102" actId="478"/>
          <ac:picMkLst>
            <pc:docMk/>
            <pc:sldMk cId="287024128" sldId="331"/>
            <ac:picMk id="29" creationId="{E79F8A8C-D5C0-1FCF-C267-A47D04ED613C}"/>
          </ac:picMkLst>
        </pc:picChg>
        <pc:picChg chg="del">
          <ac:chgData name="Fiona Woolston" userId="753aaaeaf80042e2" providerId="LiveId" clId="{6D2C8F88-F87D-4968-934E-85CB4849A62A}" dt="2024-07-15T12:07:00.188" v="102" actId="478"/>
          <ac:picMkLst>
            <pc:docMk/>
            <pc:sldMk cId="287024128" sldId="331"/>
            <ac:picMk id="31" creationId="{CA6B4674-B4DF-F66B-F5BD-94C4C38EC794}"/>
          </ac:picMkLst>
        </pc:picChg>
        <pc:picChg chg="del">
          <ac:chgData name="Fiona Woolston" userId="753aaaeaf80042e2" providerId="LiveId" clId="{6D2C8F88-F87D-4968-934E-85CB4849A62A}" dt="2024-07-15T12:07:00.188" v="102" actId="478"/>
          <ac:picMkLst>
            <pc:docMk/>
            <pc:sldMk cId="287024128" sldId="331"/>
            <ac:picMk id="32" creationId="{DBE85F1F-5CA2-026E-C1F2-F265884153EC}"/>
          </ac:picMkLst>
        </pc:picChg>
        <pc:picChg chg="del">
          <ac:chgData name="Fiona Woolston" userId="753aaaeaf80042e2" providerId="LiveId" clId="{6D2C8F88-F87D-4968-934E-85CB4849A62A}" dt="2024-07-15T12:07:00.188" v="102" actId="478"/>
          <ac:picMkLst>
            <pc:docMk/>
            <pc:sldMk cId="287024128" sldId="331"/>
            <ac:picMk id="42" creationId="{9AB5D673-4DB3-B82A-F511-8548EE286C20}"/>
          </ac:picMkLst>
        </pc:picChg>
        <pc:picChg chg="del">
          <ac:chgData name="Fiona Woolston" userId="753aaaeaf80042e2" providerId="LiveId" clId="{6D2C8F88-F87D-4968-934E-85CB4849A62A}" dt="2024-07-15T12:07:02.392" v="103" actId="478"/>
          <ac:picMkLst>
            <pc:docMk/>
            <pc:sldMk cId="287024128" sldId="331"/>
            <ac:picMk id="43" creationId="{BA97CC0C-AA73-4AAC-1E5E-2EC5483A804F}"/>
          </ac:picMkLst>
        </pc:picChg>
        <pc:picChg chg="del">
          <ac:chgData name="Fiona Woolston" userId="753aaaeaf80042e2" providerId="LiveId" clId="{6D2C8F88-F87D-4968-934E-85CB4849A62A}" dt="2024-07-15T12:07:00.188" v="102" actId="478"/>
          <ac:picMkLst>
            <pc:docMk/>
            <pc:sldMk cId="287024128" sldId="331"/>
            <ac:picMk id="44" creationId="{5445BE8C-7941-409E-D285-792808FC0901}"/>
          </ac:picMkLst>
        </pc:picChg>
        <pc:picChg chg="del">
          <ac:chgData name="Fiona Woolston" userId="753aaaeaf80042e2" providerId="LiveId" clId="{6D2C8F88-F87D-4968-934E-85CB4849A62A}" dt="2024-07-15T12:07:00.188" v="102" actId="478"/>
          <ac:picMkLst>
            <pc:docMk/>
            <pc:sldMk cId="287024128" sldId="331"/>
            <ac:picMk id="45" creationId="{25EB574B-4AAA-5522-14C4-CC469B97DA2B}"/>
          </ac:picMkLst>
        </pc:picChg>
        <pc:picChg chg="del">
          <ac:chgData name="Fiona Woolston" userId="753aaaeaf80042e2" providerId="LiveId" clId="{6D2C8F88-F87D-4968-934E-85CB4849A62A}" dt="2024-07-15T12:07:00.188" v="102" actId="478"/>
          <ac:picMkLst>
            <pc:docMk/>
            <pc:sldMk cId="287024128" sldId="331"/>
            <ac:picMk id="46" creationId="{E5FAE67F-04F8-1B03-6911-13C58E1F8258}"/>
          </ac:picMkLst>
        </pc:picChg>
        <pc:picChg chg="del">
          <ac:chgData name="Fiona Woolston" userId="753aaaeaf80042e2" providerId="LiveId" clId="{6D2C8F88-F87D-4968-934E-85CB4849A62A}" dt="2024-07-15T12:07:00.188" v="102" actId="478"/>
          <ac:picMkLst>
            <pc:docMk/>
            <pc:sldMk cId="287024128" sldId="331"/>
            <ac:picMk id="47" creationId="{A2DCC8EB-AFB8-6EC9-7A61-53F01AA0369C}"/>
          </ac:picMkLst>
        </pc:picChg>
      </pc:sldChg>
      <pc:sldChg chg="del">
        <pc:chgData name="Fiona Woolston" userId="753aaaeaf80042e2" providerId="LiveId" clId="{6D2C8F88-F87D-4968-934E-85CB4849A62A}" dt="2024-07-15T12:03:51.404" v="63" actId="47"/>
        <pc:sldMkLst>
          <pc:docMk/>
          <pc:sldMk cId="1808708655" sldId="331"/>
        </pc:sldMkLst>
      </pc:sldChg>
      <pc:sldChg chg="addSp delSp modSp add mod">
        <pc:chgData name="Fiona Woolston" userId="753aaaeaf80042e2" providerId="LiveId" clId="{6D2C8F88-F87D-4968-934E-85CB4849A62A}" dt="2024-07-15T12:09:26.887" v="138" actId="1076"/>
        <pc:sldMkLst>
          <pc:docMk/>
          <pc:sldMk cId="2672173291" sldId="332"/>
        </pc:sldMkLst>
        <pc:picChg chg="del">
          <ac:chgData name="Fiona Woolston" userId="753aaaeaf80042e2" providerId="LiveId" clId="{6D2C8F88-F87D-4968-934E-85CB4849A62A}" dt="2024-07-15T12:08:29.530" v="126" actId="478"/>
          <ac:picMkLst>
            <pc:docMk/>
            <pc:sldMk cId="2672173291" sldId="332"/>
            <ac:picMk id="2" creationId="{0BA0B2F5-BE62-6341-72A2-F1BC86DBE61C}"/>
          </ac:picMkLst>
        </pc:picChg>
        <pc:picChg chg="del">
          <ac:chgData name="Fiona Woolston" userId="753aaaeaf80042e2" providerId="LiveId" clId="{6D2C8F88-F87D-4968-934E-85CB4849A62A}" dt="2024-07-15T12:08:26.904" v="125" actId="478"/>
          <ac:picMkLst>
            <pc:docMk/>
            <pc:sldMk cId="2672173291" sldId="332"/>
            <ac:picMk id="3" creationId="{F84C34BF-A440-0393-46D5-FF2F40DA1160}"/>
          </ac:picMkLst>
        </pc:picChg>
        <pc:picChg chg="del">
          <ac:chgData name="Fiona Woolston" userId="753aaaeaf80042e2" providerId="LiveId" clId="{6D2C8F88-F87D-4968-934E-85CB4849A62A}" dt="2024-07-15T12:08:26.904" v="125" actId="478"/>
          <ac:picMkLst>
            <pc:docMk/>
            <pc:sldMk cId="2672173291" sldId="332"/>
            <ac:picMk id="4" creationId="{57E80A8D-7D10-C3CE-DEB1-0B0D28CC9C49}"/>
          </ac:picMkLst>
        </pc:picChg>
        <pc:picChg chg="del">
          <ac:chgData name="Fiona Woolston" userId="753aaaeaf80042e2" providerId="LiveId" clId="{6D2C8F88-F87D-4968-934E-85CB4849A62A}" dt="2024-07-15T12:08:26.904" v="125" actId="478"/>
          <ac:picMkLst>
            <pc:docMk/>
            <pc:sldMk cId="2672173291" sldId="332"/>
            <ac:picMk id="5" creationId="{D59779C7-95E0-DE0C-A4CE-CF29B4F18E0A}"/>
          </ac:picMkLst>
        </pc:picChg>
        <pc:picChg chg="del">
          <ac:chgData name="Fiona Woolston" userId="753aaaeaf80042e2" providerId="LiveId" clId="{6D2C8F88-F87D-4968-934E-85CB4849A62A}" dt="2024-07-15T12:08:31.624" v="127" actId="478"/>
          <ac:picMkLst>
            <pc:docMk/>
            <pc:sldMk cId="2672173291" sldId="332"/>
            <ac:picMk id="6" creationId="{EDBB587E-500C-945C-F385-8E41191B6194}"/>
          </ac:picMkLst>
        </pc:picChg>
        <pc:picChg chg="del">
          <ac:chgData name="Fiona Woolston" userId="753aaaeaf80042e2" providerId="LiveId" clId="{6D2C8F88-F87D-4968-934E-85CB4849A62A}" dt="2024-07-15T12:08:29.530" v="126" actId="478"/>
          <ac:picMkLst>
            <pc:docMk/>
            <pc:sldMk cId="2672173291" sldId="332"/>
            <ac:picMk id="7" creationId="{9F58A1D7-3D25-DCDE-5EA8-05B7DD1C5711}"/>
          </ac:picMkLst>
        </pc:picChg>
        <pc:picChg chg="del">
          <ac:chgData name="Fiona Woolston" userId="753aaaeaf80042e2" providerId="LiveId" clId="{6D2C8F88-F87D-4968-934E-85CB4849A62A}" dt="2024-07-15T12:08:26.904" v="125" actId="478"/>
          <ac:picMkLst>
            <pc:docMk/>
            <pc:sldMk cId="2672173291" sldId="332"/>
            <ac:picMk id="8" creationId="{D990845F-D323-20BD-3A33-8EFD2C81230E}"/>
          </ac:picMkLst>
        </pc:picChg>
        <pc:picChg chg="mod">
          <ac:chgData name="Fiona Woolston" userId="753aaaeaf80042e2" providerId="LiveId" clId="{6D2C8F88-F87D-4968-934E-85CB4849A62A}" dt="2024-07-15T12:09:26.887" v="138" actId="1076"/>
          <ac:picMkLst>
            <pc:docMk/>
            <pc:sldMk cId="2672173291" sldId="332"/>
            <ac:picMk id="9" creationId="{01621BB8-AD05-98F3-844E-24D99C83F4CD}"/>
          </ac:picMkLst>
        </pc:picChg>
        <pc:picChg chg="del">
          <ac:chgData name="Fiona Woolston" userId="753aaaeaf80042e2" providerId="LiveId" clId="{6D2C8F88-F87D-4968-934E-85CB4849A62A}" dt="2024-07-15T12:08:26.904" v="125" actId="478"/>
          <ac:picMkLst>
            <pc:docMk/>
            <pc:sldMk cId="2672173291" sldId="332"/>
            <ac:picMk id="10" creationId="{60123738-0617-7EF4-808E-B04904C752A7}"/>
          </ac:picMkLst>
        </pc:picChg>
        <pc:picChg chg="add mod">
          <ac:chgData name="Fiona Woolston" userId="753aaaeaf80042e2" providerId="LiveId" clId="{6D2C8F88-F87D-4968-934E-85CB4849A62A}" dt="2024-07-15T12:09:20.856" v="137" actId="1076"/>
          <ac:picMkLst>
            <pc:docMk/>
            <pc:sldMk cId="2672173291" sldId="332"/>
            <ac:picMk id="11" creationId="{4AD8A8F1-BE96-F594-6171-CFC582BF3E3E}"/>
          </ac:picMkLst>
        </pc:picChg>
        <pc:picChg chg="add mod">
          <ac:chgData name="Fiona Woolston" userId="753aaaeaf80042e2" providerId="LiveId" clId="{6D2C8F88-F87D-4968-934E-85CB4849A62A}" dt="2024-07-15T12:09:20.856" v="137" actId="1076"/>
          <ac:picMkLst>
            <pc:docMk/>
            <pc:sldMk cId="2672173291" sldId="332"/>
            <ac:picMk id="12" creationId="{18B1A13D-7C34-67B5-54D2-6A2C2D00CE3E}"/>
          </ac:picMkLst>
        </pc:picChg>
        <pc:picChg chg="add mod">
          <ac:chgData name="Fiona Woolston" userId="753aaaeaf80042e2" providerId="LiveId" clId="{6D2C8F88-F87D-4968-934E-85CB4849A62A}" dt="2024-07-15T12:09:26.887" v="138" actId="1076"/>
          <ac:picMkLst>
            <pc:docMk/>
            <pc:sldMk cId="2672173291" sldId="332"/>
            <ac:picMk id="13" creationId="{508979EA-A950-081F-5960-8C8C5DEFA2E1}"/>
          </ac:picMkLst>
        </pc:picChg>
        <pc:picChg chg="del">
          <ac:chgData name="Fiona Woolston" userId="753aaaeaf80042e2" providerId="LiveId" clId="{6D2C8F88-F87D-4968-934E-85CB4849A62A}" dt="2024-07-15T12:08:26.904" v="125" actId="478"/>
          <ac:picMkLst>
            <pc:docMk/>
            <pc:sldMk cId="2672173291" sldId="332"/>
            <ac:picMk id="14" creationId="{0DF484F2-8521-2C92-079B-2FB8E2D886DB}"/>
          </ac:picMkLst>
        </pc:picChg>
        <pc:picChg chg="add mod">
          <ac:chgData name="Fiona Woolston" userId="753aaaeaf80042e2" providerId="LiveId" clId="{6D2C8F88-F87D-4968-934E-85CB4849A62A}" dt="2024-07-15T12:09:20.856" v="137" actId="1076"/>
          <ac:picMkLst>
            <pc:docMk/>
            <pc:sldMk cId="2672173291" sldId="332"/>
            <ac:picMk id="15" creationId="{EBF819CC-941B-F1AF-8C06-A75CBF27E434}"/>
          </ac:picMkLst>
        </pc:picChg>
        <pc:picChg chg="del">
          <ac:chgData name="Fiona Woolston" userId="753aaaeaf80042e2" providerId="LiveId" clId="{6D2C8F88-F87D-4968-934E-85CB4849A62A}" dt="2024-07-15T12:08:31.624" v="127" actId="478"/>
          <ac:picMkLst>
            <pc:docMk/>
            <pc:sldMk cId="2672173291" sldId="332"/>
            <ac:picMk id="16" creationId="{2490B2A1-6A41-7446-39EB-9C0F1AEEC8F2}"/>
          </ac:picMkLst>
        </pc:picChg>
        <pc:picChg chg="del">
          <ac:chgData name="Fiona Woolston" userId="753aaaeaf80042e2" providerId="LiveId" clId="{6D2C8F88-F87D-4968-934E-85CB4849A62A}" dt="2024-07-15T12:08:29.530" v="126" actId="478"/>
          <ac:picMkLst>
            <pc:docMk/>
            <pc:sldMk cId="2672173291" sldId="332"/>
            <ac:picMk id="17" creationId="{2B2F2207-2A05-0A14-905A-A693A474651D}"/>
          </ac:picMkLst>
        </pc:picChg>
        <pc:picChg chg="del">
          <ac:chgData name="Fiona Woolston" userId="753aaaeaf80042e2" providerId="LiveId" clId="{6D2C8F88-F87D-4968-934E-85CB4849A62A}" dt="2024-07-15T12:08:26.904" v="125" actId="478"/>
          <ac:picMkLst>
            <pc:docMk/>
            <pc:sldMk cId="2672173291" sldId="332"/>
            <ac:picMk id="18" creationId="{AEF50326-0738-8796-B317-FB2BE983369B}"/>
          </ac:picMkLst>
        </pc:picChg>
        <pc:picChg chg="add mod">
          <ac:chgData name="Fiona Woolston" userId="753aaaeaf80042e2" providerId="LiveId" clId="{6D2C8F88-F87D-4968-934E-85CB4849A62A}" dt="2024-07-15T12:09:20.856" v="137" actId="1076"/>
          <ac:picMkLst>
            <pc:docMk/>
            <pc:sldMk cId="2672173291" sldId="332"/>
            <ac:picMk id="19" creationId="{2974E86F-89B5-83CE-996C-FBFC3F0B4D74}"/>
          </ac:picMkLst>
        </pc:picChg>
        <pc:picChg chg="del">
          <ac:chgData name="Fiona Woolston" userId="753aaaeaf80042e2" providerId="LiveId" clId="{6D2C8F88-F87D-4968-934E-85CB4849A62A}" dt="2024-07-15T12:08:26.904" v="125" actId="478"/>
          <ac:picMkLst>
            <pc:docMk/>
            <pc:sldMk cId="2672173291" sldId="332"/>
            <ac:picMk id="21" creationId="{2E25D188-E0FF-2745-58D3-DEDC97F12754}"/>
          </ac:picMkLst>
        </pc:picChg>
        <pc:picChg chg="del">
          <ac:chgData name="Fiona Woolston" userId="753aaaeaf80042e2" providerId="LiveId" clId="{6D2C8F88-F87D-4968-934E-85CB4849A62A}" dt="2024-07-15T12:08:26.904" v="125" actId="478"/>
          <ac:picMkLst>
            <pc:docMk/>
            <pc:sldMk cId="2672173291" sldId="332"/>
            <ac:picMk id="22" creationId="{E63BBCB3-1581-6404-8641-E72AEA41761E}"/>
          </ac:picMkLst>
        </pc:picChg>
      </pc:sldChg>
      <pc:sldChg chg="addSp delSp modSp add mod">
        <pc:chgData name="Fiona Woolston" userId="753aaaeaf80042e2" providerId="LiveId" clId="{6D2C8F88-F87D-4968-934E-85CB4849A62A}" dt="2024-07-15T12:10:04.676" v="149" actId="1076"/>
        <pc:sldMkLst>
          <pc:docMk/>
          <pc:sldMk cId="1733876459" sldId="333"/>
        </pc:sldMkLst>
        <pc:picChg chg="add mod">
          <ac:chgData name="Fiona Woolston" userId="753aaaeaf80042e2" providerId="LiveId" clId="{6D2C8F88-F87D-4968-934E-85CB4849A62A}" dt="2024-07-15T12:10:04.676" v="149" actId="1076"/>
          <ac:picMkLst>
            <pc:docMk/>
            <pc:sldMk cId="1733876459" sldId="333"/>
            <ac:picMk id="2" creationId="{DF291AD0-D78F-6AFF-74F7-F443A6DA4711}"/>
          </ac:picMkLst>
        </pc:picChg>
        <pc:picChg chg="mod">
          <ac:chgData name="Fiona Woolston" userId="753aaaeaf80042e2" providerId="LiveId" clId="{6D2C8F88-F87D-4968-934E-85CB4849A62A}" dt="2024-07-15T12:10:01.145" v="148" actId="1076"/>
          <ac:picMkLst>
            <pc:docMk/>
            <pc:sldMk cId="1733876459" sldId="333"/>
            <ac:picMk id="9" creationId="{01621BB8-AD05-98F3-844E-24D99C83F4CD}"/>
          </ac:picMkLst>
        </pc:picChg>
        <pc:picChg chg="del">
          <ac:chgData name="Fiona Woolston" userId="753aaaeaf80042e2" providerId="LiveId" clId="{6D2C8F88-F87D-4968-934E-85CB4849A62A}" dt="2024-07-15T12:09:34.406" v="140" actId="478"/>
          <ac:picMkLst>
            <pc:docMk/>
            <pc:sldMk cId="1733876459" sldId="333"/>
            <ac:picMk id="11" creationId="{4AD8A8F1-BE96-F594-6171-CFC582BF3E3E}"/>
          </ac:picMkLst>
        </pc:picChg>
        <pc:picChg chg="del">
          <ac:chgData name="Fiona Woolston" userId="753aaaeaf80042e2" providerId="LiveId" clId="{6D2C8F88-F87D-4968-934E-85CB4849A62A}" dt="2024-07-15T12:09:35.343" v="141" actId="478"/>
          <ac:picMkLst>
            <pc:docMk/>
            <pc:sldMk cId="1733876459" sldId="333"/>
            <ac:picMk id="12" creationId="{18B1A13D-7C34-67B5-54D2-6A2C2D00CE3E}"/>
          </ac:picMkLst>
        </pc:picChg>
        <pc:picChg chg="del">
          <ac:chgData name="Fiona Woolston" userId="753aaaeaf80042e2" providerId="LiveId" clId="{6D2C8F88-F87D-4968-934E-85CB4849A62A}" dt="2024-07-15T12:09:38.188" v="143" actId="478"/>
          <ac:picMkLst>
            <pc:docMk/>
            <pc:sldMk cId="1733876459" sldId="333"/>
            <ac:picMk id="13" creationId="{508979EA-A950-081F-5960-8C8C5DEFA2E1}"/>
          </ac:picMkLst>
        </pc:picChg>
        <pc:picChg chg="del">
          <ac:chgData name="Fiona Woolston" userId="753aaaeaf80042e2" providerId="LiveId" clId="{6D2C8F88-F87D-4968-934E-85CB4849A62A}" dt="2024-07-15T12:09:36.735" v="142" actId="478"/>
          <ac:picMkLst>
            <pc:docMk/>
            <pc:sldMk cId="1733876459" sldId="333"/>
            <ac:picMk id="15" creationId="{EBF819CC-941B-F1AF-8C06-A75CBF27E434}"/>
          </ac:picMkLst>
        </pc:picChg>
        <pc:picChg chg="del">
          <ac:chgData name="Fiona Woolston" userId="753aaaeaf80042e2" providerId="LiveId" clId="{6D2C8F88-F87D-4968-934E-85CB4849A62A}" dt="2024-07-15T12:09:36.735" v="142" actId="478"/>
          <ac:picMkLst>
            <pc:docMk/>
            <pc:sldMk cId="1733876459" sldId="333"/>
            <ac:picMk id="19" creationId="{2974E86F-89B5-83CE-996C-FBFC3F0B4D74}"/>
          </ac:picMkLst>
        </pc:picChg>
      </pc:sldChg>
      <pc:sldChg chg="addSp delSp modSp add mod">
        <pc:chgData name="Fiona Woolston" userId="753aaaeaf80042e2" providerId="LiveId" clId="{6D2C8F88-F87D-4968-934E-85CB4849A62A}" dt="2024-07-15T12:12:55.361" v="191" actId="1076"/>
        <pc:sldMkLst>
          <pc:docMk/>
          <pc:sldMk cId="242267377" sldId="334"/>
        </pc:sldMkLst>
        <pc:picChg chg="add del mod">
          <ac:chgData name="Fiona Woolston" userId="753aaaeaf80042e2" providerId="LiveId" clId="{6D2C8F88-F87D-4968-934E-85CB4849A62A}" dt="2024-07-15T12:10:38.934" v="155" actId="478"/>
          <ac:picMkLst>
            <pc:docMk/>
            <pc:sldMk cId="242267377" sldId="334"/>
            <ac:picMk id="3" creationId="{BE87E283-539A-E3CE-4565-6E72AB64E0BE}"/>
          </ac:picMkLst>
        </pc:picChg>
        <pc:picChg chg="add mod">
          <ac:chgData name="Fiona Woolston" userId="753aaaeaf80042e2" providerId="LiveId" clId="{6D2C8F88-F87D-4968-934E-85CB4849A62A}" dt="2024-07-15T12:12:25.108" v="183" actId="1076"/>
          <ac:picMkLst>
            <pc:docMk/>
            <pc:sldMk cId="242267377" sldId="334"/>
            <ac:picMk id="5" creationId="{86FDD4F2-7C1A-47D0-4C27-7F7EC9D8C671}"/>
          </ac:picMkLst>
        </pc:picChg>
        <pc:picChg chg="add del mod">
          <ac:chgData name="Fiona Woolston" userId="753aaaeaf80042e2" providerId="LiveId" clId="{6D2C8F88-F87D-4968-934E-85CB4849A62A}" dt="2024-07-15T12:11:30.628" v="168" actId="478"/>
          <ac:picMkLst>
            <pc:docMk/>
            <pc:sldMk cId="242267377" sldId="334"/>
            <ac:picMk id="6" creationId="{4162A171-AB87-9074-2BC0-FEF432356EAA}"/>
          </ac:picMkLst>
        </pc:picChg>
        <pc:picChg chg="add del mod">
          <ac:chgData name="Fiona Woolston" userId="753aaaeaf80042e2" providerId="LiveId" clId="{6D2C8F88-F87D-4968-934E-85CB4849A62A}" dt="2024-07-15T12:11:31.597" v="169" actId="478"/>
          <ac:picMkLst>
            <pc:docMk/>
            <pc:sldMk cId="242267377" sldId="334"/>
            <ac:picMk id="7" creationId="{B055D3A6-5EA1-97A7-8BCB-4044060EEFF9}"/>
          </ac:picMkLst>
        </pc:picChg>
        <pc:picChg chg="add mod">
          <ac:chgData name="Fiona Woolston" userId="753aaaeaf80042e2" providerId="LiveId" clId="{6D2C8F88-F87D-4968-934E-85CB4849A62A}" dt="2024-07-15T12:12:25.108" v="183" actId="1076"/>
          <ac:picMkLst>
            <pc:docMk/>
            <pc:sldMk cId="242267377" sldId="334"/>
            <ac:picMk id="8" creationId="{0A966EC1-F716-7589-22D5-863099437C2B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9" creationId="{01621BB8-AD05-98F3-844E-24D99C83F4CD}"/>
          </ac:picMkLst>
        </pc:picChg>
        <pc:picChg chg="add mod">
          <ac:chgData name="Fiona Woolston" userId="753aaaeaf80042e2" providerId="LiveId" clId="{6D2C8F88-F87D-4968-934E-85CB4849A62A}" dt="2024-07-15T12:12:25.108" v="183" actId="1076"/>
          <ac:picMkLst>
            <pc:docMk/>
            <pc:sldMk cId="242267377" sldId="334"/>
            <ac:picMk id="10" creationId="{5D119C9B-B851-8E7A-939F-A5F2188BC521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11" creationId="{9AFCD762-5086-3071-B0F1-32DB8EBD3B81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12" creationId="{BE925DB2-391A-08DF-9F35-DB53EFAF28FC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13" creationId="{9D448A52-D4C8-2235-0840-F322DEF8083B}"/>
          </ac:picMkLst>
        </pc:picChg>
        <pc:picChg chg="add mod">
          <ac:chgData name="Fiona Woolston" userId="753aaaeaf80042e2" providerId="LiveId" clId="{6D2C8F88-F87D-4968-934E-85CB4849A62A}" dt="2024-07-15T12:12:25.108" v="183" actId="1076"/>
          <ac:picMkLst>
            <pc:docMk/>
            <pc:sldMk cId="242267377" sldId="334"/>
            <ac:picMk id="14" creationId="{085272B6-F231-E0DC-B608-0FCC0651651B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15" creationId="{19F7DE6E-AA58-84C8-9262-D0B37B873DFD}"/>
          </ac:picMkLst>
        </pc:picChg>
        <pc:picChg chg="add mod">
          <ac:chgData name="Fiona Woolston" userId="753aaaeaf80042e2" providerId="LiveId" clId="{6D2C8F88-F87D-4968-934E-85CB4849A62A}" dt="2024-07-15T12:12:55.361" v="191" actId="1076"/>
          <ac:picMkLst>
            <pc:docMk/>
            <pc:sldMk cId="242267377" sldId="334"/>
            <ac:picMk id="16" creationId="{DB89CD98-D86F-4871-0570-14D2FAAEEFAC}"/>
          </ac:picMkLst>
        </pc:picChg>
        <pc:picChg chg="add mod">
          <ac:chgData name="Fiona Woolston" userId="753aaaeaf80042e2" providerId="LiveId" clId="{6D2C8F88-F87D-4968-934E-85CB4849A62A}" dt="2024-07-15T12:12:55.361" v="191" actId="1076"/>
          <ac:picMkLst>
            <pc:docMk/>
            <pc:sldMk cId="242267377" sldId="334"/>
            <ac:picMk id="17" creationId="{7C820B8F-555E-92E3-543C-8A38AFA608AB}"/>
          </ac:picMkLst>
        </pc:picChg>
        <pc:picChg chg="add mod">
          <ac:chgData name="Fiona Woolston" userId="753aaaeaf80042e2" providerId="LiveId" clId="{6D2C8F88-F87D-4968-934E-85CB4849A62A}" dt="2024-07-15T12:12:55.361" v="191" actId="1076"/>
          <ac:picMkLst>
            <pc:docMk/>
            <pc:sldMk cId="242267377" sldId="334"/>
            <ac:picMk id="18" creationId="{409B8275-1851-7FE3-CCA4-CE34DB6E5186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19" creationId="{4E5927FE-0B57-640C-DDAD-5341EABDDBB7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20" creationId="{63F01914-76BC-7C2F-C18E-DC01A2A43F27}"/>
          </ac:picMkLst>
        </pc:picChg>
        <pc:picChg chg="add mod">
          <ac:chgData name="Fiona Woolston" userId="753aaaeaf80042e2" providerId="LiveId" clId="{6D2C8F88-F87D-4968-934E-85CB4849A62A}" dt="2024-07-15T12:12:55.361" v="191" actId="1076"/>
          <ac:picMkLst>
            <pc:docMk/>
            <pc:sldMk cId="242267377" sldId="334"/>
            <ac:picMk id="21" creationId="{583E9BE6-08FB-4FD7-9F80-DE6C5F2E2B45}"/>
          </ac:picMkLst>
        </pc:picChg>
        <pc:picChg chg="add mod">
          <ac:chgData name="Fiona Woolston" userId="753aaaeaf80042e2" providerId="LiveId" clId="{6D2C8F88-F87D-4968-934E-85CB4849A62A}" dt="2024-07-15T12:12:49.626" v="190" actId="1076"/>
          <ac:picMkLst>
            <pc:docMk/>
            <pc:sldMk cId="242267377" sldId="334"/>
            <ac:picMk id="22" creationId="{87A0D048-6E03-7FCB-B384-C13AF0C8E21E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23" creationId="{07A4A3AA-07A1-17C0-1B93-C6158B6DA28D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24" creationId="{EB643D8F-314C-2939-35BD-3526099F99FB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25" creationId="{D9660BA9-9228-D5D6-C29D-220799BFD3F3}"/>
          </ac:picMkLst>
        </pc:picChg>
        <pc:picChg chg="add mod">
          <ac:chgData name="Fiona Woolston" userId="753aaaeaf80042e2" providerId="LiveId" clId="{6D2C8F88-F87D-4968-934E-85CB4849A62A}" dt="2024-07-15T12:12:49.626" v="190" actId="1076"/>
          <ac:picMkLst>
            <pc:docMk/>
            <pc:sldMk cId="242267377" sldId="334"/>
            <ac:picMk id="26" creationId="{99FB9ED0-F16E-AEAA-E34F-F9E056A7D5BB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27" creationId="{C82DE457-416B-D8F7-64B4-37B32A548491}"/>
          </ac:picMkLst>
        </pc:picChg>
        <pc:picChg chg="add mod">
          <ac:chgData name="Fiona Woolston" userId="753aaaeaf80042e2" providerId="LiveId" clId="{6D2C8F88-F87D-4968-934E-85CB4849A62A}" dt="2024-07-15T12:12:49.626" v="190" actId="1076"/>
          <ac:picMkLst>
            <pc:docMk/>
            <pc:sldMk cId="242267377" sldId="334"/>
            <ac:picMk id="28" creationId="{7848B75A-4D77-353B-1216-3908B307E87A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29" creationId="{E79F8A8C-D5C0-1FCF-C267-A47D04ED613C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31" creationId="{CA6B4674-B4DF-F66B-F5BD-94C4C38EC794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32" creationId="{DBE85F1F-5CA2-026E-C1F2-F265884153EC}"/>
          </ac:picMkLst>
        </pc:picChg>
        <pc:picChg chg="add mod">
          <ac:chgData name="Fiona Woolston" userId="753aaaeaf80042e2" providerId="LiveId" clId="{6D2C8F88-F87D-4968-934E-85CB4849A62A}" dt="2024-07-15T12:12:49.626" v="190" actId="1076"/>
          <ac:picMkLst>
            <pc:docMk/>
            <pc:sldMk cId="242267377" sldId="334"/>
            <ac:picMk id="33" creationId="{6FFF10E3-DF29-013E-779D-DADD1969B404}"/>
          </ac:picMkLst>
        </pc:picChg>
        <pc:picChg chg="add mod">
          <ac:chgData name="Fiona Woolston" userId="753aaaeaf80042e2" providerId="LiveId" clId="{6D2C8F88-F87D-4968-934E-85CB4849A62A}" dt="2024-07-15T12:12:42.595" v="189" actId="1076"/>
          <ac:picMkLst>
            <pc:docMk/>
            <pc:sldMk cId="242267377" sldId="334"/>
            <ac:picMk id="34" creationId="{0D6BED34-AC7A-624F-F905-8517A7C4851A}"/>
          </ac:picMkLst>
        </pc:picChg>
        <pc:picChg chg="add mod">
          <ac:chgData name="Fiona Woolston" userId="753aaaeaf80042e2" providerId="LiveId" clId="{6D2C8F88-F87D-4968-934E-85CB4849A62A}" dt="2024-07-15T12:12:42.595" v="189" actId="1076"/>
          <ac:picMkLst>
            <pc:docMk/>
            <pc:sldMk cId="242267377" sldId="334"/>
            <ac:picMk id="35" creationId="{91D4A79D-6E44-8A1D-DF2A-586920324D29}"/>
          </ac:picMkLst>
        </pc:picChg>
        <pc:picChg chg="add mod">
          <ac:chgData name="Fiona Woolston" userId="753aaaeaf80042e2" providerId="LiveId" clId="{6D2C8F88-F87D-4968-934E-85CB4849A62A}" dt="2024-07-15T12:12:42.595" v="189" actId="1076"/>
          <ac:picMkLst>
            <pc:docMk/>
            <pc:sldMk cId="242267377" sldId="334"/>
            <ac:picMk id="36" creationId="{E7C83FA5-E66B-6B56-2AA8-0605D40324B5}"/>
          </ac:picMkLst>
        </pc:picChg>
        <pc:picChg chg="add mod">
          <ac:chgData name="Fiona Woolston" userId="753aaaeaf80042e2" providerId="LiveId" clId="{6D2C8F88-F87D-4968-934E-85CB4849A62A}" dt="2024-07-15T12:12:42.595" v="189" actId="1076"/>
          <ac:picMkLst>
            <pc:docMk/>
            <pc:sldMk cId="242267377" sldId="334"/>
            <ac:picMk id="37" creationId="{8557ED85-C86F-A18D-2033-E6A7253B3F60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42" creationId="{9AB5D673-4DB3-B82A-F511-8548EE286C20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43" creationId="{BA97CC0C-AA73-4AAC-1E5E-2EC5483A804F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44" creationId="{5445BE8C-7941-409E-D285-792808FC0901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45" creationId="{25EB574B-4AAA-5522-14C4-CC469B97DA2B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46" creationId="{E5FAE67F-04F8-1B03-6911-13C58E1F8258}"/>
          </ac:picMkLst>
        </pc:picChg>
        <pc:picChg chg="del">
          <ac:chgData name="Fiona Woolston" userId="753aaaeaf80042e2" providerId="LiveId" clId="{6D2C8F88-F87D-4968-934E-85CB4849A62A}" dt="2024-07-15T12:10:26.103" v="151" actId="478"/>
          <ac:picMkLst>
            <pc:docMk/>
            <pc:sldMk cId="242267377" sldId="334"/>
            <ac:picMk id="47" creationId="{A2DCC8EB-AFB8-6EC9-7A61-53F01AA0369C}"/>
          </ac:picMkLst>
        </pc:picChg>
      </pc:sldChg>
      <pc:sldChg chg="addSp delSp modSp add mod">
        <pc:chgData name="Fiona Woolston" userId="753aaaeaf80042e2" providerId="LiveId" clId="{6D2C8F88-F87D-4968-934E-85CB4849A62A}" dt="2024-07-15T12:14:03.653" v="212" actId="1076"/>
        <pc:sldMkLst>
          <pc:docMk/>
          <pc:sldMk cId="3719508617" sldId="335"/>
        </pc:sldMkLst>
        <pc:picChg chg="add del mod">
          <ac:chgData name="Fiona Woolston" userId="753aaaeaf80042e2" providerId="LiveId" clId="{6D2C8F88-F87D-4968-934E-85CB4849A62A}" dt="2024-07-15T12:13:24.086" v="201" actId="478"/>
          <ac:picMkLst>
            <pc:docMk/>
            <pc:sldMk cId="3719508617" sldId="335"/>
            <ac:picMk id="2" creationId="{8C7D7BE1-56EE-33EE-D5E1-46481A4BB2A5}"/>
          </ac:picMkLst>
        </pc:picChg>
        <pc:picChg chg="add del mod">
          <ac:chgData name="Fiona Woolston" userId="753aaaeaf80042e2" providerId="LiveId" clId="{6D2C8F88-F87D-4968-934E-85CB4849A62A}" dt="2024-07-15T12:13:24.962" v="202" actId="478"/>
          <ac:picMkLst>
            <pc:docMk/>
            <pc:sldMk cId="3719508617" sldId="335"/>
            <ac:picMk id="3" creationId="{8FD2E735-EE9E-68FE-8084-DCAA0CC2E17C}"/>
          </ac:picMkLst>
        </pc:picChg>
        <pc:picChg chg="add mod">
          <ac:chgData name="Fiona Woolston" userId="753aaaeaf80042e2" providerId="LiveId" clId="{6D2C8F88-F87D-4968-934E-85CB4849A62A}" dt="2024-07-15T12:14:03.653" v="212" actId="1076"/>
          <ac:picMkLst>
            <pc:docMk/>
            <pc:sldMk cId="3719508617" sldId="335"/>
            <ac:picMk id="4" creationId="{79F20007-BC43-762A-7D72-B60E6FEA235B}"/>
          </ac:picMkLst>
        </pc:picChg>
        <pc:picChg chg="mod">
          <ac:chgData name="Fiona Woolston" userId="753aaaeaf80042e2" providerId="LiveId" clId="{6D2C8F88-F87D-4968-934E-85CB4849A62A}" dt="2024-07-15T12:14:03.653" v="212" actId="1076"/>
          <ac:picMkLst>
            <pc:docMk/>
            <pc:sldMk cId="3719508617" sldId="335"/>
            <ac:picMk id="5" creationId="{86FDD4F2-7C1A-47D0-4C27-7F7EC9D8C671}"/>
          </ac:picMkLst>
        </pc:picChg>
        <pc:picChg chg="add mod">
          <ac:chgData name="Fiona Woolston" userId="753aaaeaf80042e2" providerId="LiveId" clId="{6D2C8F88-F87D-4968-934E-85CB4849A62A}" dt="2024-07-15T12:14:03.653" v="212" actId="1076"/>
          <ac:picMkLst>
            <pc:docMk/>
            <pc:sldMk cId="3719508617" sldId="335"/>
            <ac:picMk id="6" creationId="{FDC00DE9-F000-C74C-E29E-734B0FB1D8D2}"/>
          </ac:picMkLst>
        </pc:picChg>
        <pc:picChg chg="add mod">
          <ac:chgData name="Fiona Woolston" userId="753aaaeaf80042e2" providerId="LiveId" clId="{6D2C8F88-F87D-4968-934E-85CB4849A62A}" dt="2024-07-15T12:14:03.653" v="212" actId="1076"/>
          <ac:picMkLst>
            <pc:docMk/>
            <pc:sldMk cId="3719508617" sldId="335"/>
            <ac:picMk id="7" creationId="{0906DB3B-450A-5DFA-1474-DF43863F732F}"/>
          </ac:picMkLst>
        </pc:picChg>
        <pc:picChg chg="del">
          <ac:chgData name="Fiona Woolston" userId="753aaaeaf80042e2" providerId="LiveId" clId="{6D2C8F88-F87D-4968-934E-85CB4849A62A}" dt="2024-07-15T12:13:02.973" v="193" actId="478"/>
          <ac:picMkLst>
            <pc:docMk/>
            <pc:sldMk cId="3719508617" sldId="335"/>
            <ac:picMk id="8" creationId="{0A966EC1-F716-7589-22D5-863099437C2B}"/>
          </ac:picMkLst>
        </pc:picChg>
        <pc:picChg chg="add mod">
          <ac:chgData name="Fiona Woolston" userId="753aaaeaf80042e2" providerId="LiveId" clId="{6D2C8F88-F87D-4968-934E-85CB4849A62A}" dt="2024-07-15T12:14:03.653" v="212" actId="1076"/>
          <ac:picMkLst>
            <pc:docMk/>
            <pc:sldMk cId="3719508617" sldId="335"/>
            <ac:picMk id="9" creationId="{5A79C1B6-6778-6662-1459-6C3615C91298}"/>
          </ac:picMkLst>
        </pc:picChg>
        <pc:picChg chg="del">
          <ac:chgData name="Fiona Woolston" userId="753aaaeaf80042e2" providerId="LiveId" clId="{6D2C8F88-F87D-4968-934E-85CB4849A62A}" dt="2024-07-15T12:13:02.973" v="193" actId="478"/>
          <ac:picMkLst>
            <pc:docMk/>
            <pc:sldMk cId="3719508617" sldId="335"/>
            <ac:picMk id="10" creationId="{5D119C9B-B851-8E7A-939F-A5F2188BC521}"/>
          </ac:picMkLst>
        </pc:picChg>
        <pc:picChg chg="add mod">
          <ac:chgData name="Fiona Woolston" userId="753aaaeaf80042e2" providerId="LiveId" clId="{6D2C8F88-F87D-4968-934E-85CB4849A62A}" dt="2024-07-15T12:14:03.653" v="212" actId="1076"/>
          <ac:picMkLst>
            <pc:docMk/>
            <pc:sldMk cId="3719508617" sldId="335"/>
            <ac:picMk id="11" creationId="{5B700898-BAF9-B983-5B2D-EA6A4DC1FC2A}"/>
          </ac:picMkLst>
        </pc:picChg>
        <pc:picChg chg="add mod">
          <ac:chgData name="Fiona Woolston" userId="753aaaeaf80042e2" providerId="LiveId" clId="{6D2C8F88-F87D-4968-934E-85CB4849A62A}" dt="2024-07-15T12:14:03.653" v="212" actId="1076"/>
          <ac:picMkLst>
            <pc:docMk/>
            <pc:sldMk cId="3719508617" sldId="335"/>
            <ac:picMk id="12" creationId="{41EEDFD0-05C9-427F-9FBB-3668B1146112}"/>
          </ac:picMkLst>
        </pc:picChg>
        <pc:picChg chg="add mod">
          <ac:chgData name="Fiona Woolston" userId="753aaaeaf80042e2" providerId="LiveId" clId="{6D2C8F88-F87D-4968-934E-85CB4849A62A}" dt="2024-07-15T12:14:03.653" v="212" actId="1076"/>
          <ac:picMkLst>
            <pc:docMk/>
            <pc:sldMk cId="3719508617" sldId="335"/>
            <ac:picMk id="13" creationId="{93E9E789-E8A0-4BA5-7C1F-FA0AF158F0E7}"/>
          </ac:picMkLst>
        </pc:picChg>
        <pc:picChg chg="del">
          <ac:chgData name="Fiona Woolston" userId="753aaaeaf80042e2" providerId="LiveId" clId="{6D2C8F88-F87D-4968-934E-85CB4849A62A}" dt="2024-07-15T12:13:02.973" v="193" actId="478"/>
          <ac:picMkLst>
            <pc:docMk/>
            <pc:sldMk cId="3719508617" sldId="335"/>
            <ac:picMk id="14" creationId="{085272B6-F231-E0DC-B608-0FCC0651651B}"/>
          </ac:picMkLst>
        </pc:picChg>
        <pc:picChg chg="add mod">
          <ac:chgData name="Fiona Woolston" userId="753aaaeaf80042e2" providerId="LiveId" clId="{6D2C8F88-F87D-4968-934E-85CB4849A62A}" dt="2024-07-15T12:14:03.653" v="212" actId="1076"/>
          <ac:picMkLst>
            <pc:docMk/>
            <pc:sldMk cId="3719508617" sldId="335"/>
            <ac:picMk id="15" creationId="{6877FC8B-3895-44DC-63A6-48E67A7001D3}"/>
          </ac:picMkLst>
        </pc:picChg>
        <pc:picChg chg="del">
          <ac:chgData name="Fiona Woolston" userId="753aaaeaf80042e2" providerId="LiveId" clId="{6D2C8F88-F87D-4968-934E-85CB4849A62A}" dt="2024-07-15T12:13:05.129" v="194" actId="478"/>
          <ac:picMkLst>
            <pc:docMk/>
            <pc:sldMk cId="3719508617" sldId="335"/>
            <ac:picMk id="16" creationId="{DB89CD98-D86F-4871-0570-14D2FAAEEFAC}"/>
          </ac:picMkLst>
        </pc:picChg>
        <pc:picChg chg="del">
          <ac:chgData name="Fiona Woolston" userId="753aaaeaf80042e2" providerId="LiveId" clId="{6D2C8F88-F87D-4968-934E-85CB4849A62A}" dt="2024-07-15T12:13:02.973" v="193" actId="478"/>
          <ac:picMkLst>
            <pc:docMk/>
            <pc:sldMk cId="3719508617" sldId="335"/>
            <ac:picMk id="17" creationId="{7C820B8F-555E-92E3-543C-8A38AFA608AB}"/>
          </ac:picMkLst>
        </pc:picChg>
        <pc:picChg chg="del">
          <ac:chgData name="Fiona Woolston" userId="753aaaeaf80042e2" providerId="LiveId" clId="{6D2C8F88-F87D-4968-934E-85CB4849A62A}" dt="2024-07-15T12:13:02.973" v="193" actId="478"/>
          <ac:picMkLst>
            <pc:docMk/>
            <pc:sldMk cId="3719508617" sldId="335"/>
            <ac:picMk id="18" creationId="{409B8275-1851-7FE3-CCA4-CE34DB6E5186}"/>
          </ac:picMkLst>
        </pc:picChg>
        <pc:picChg chg="del">
          <ac:chgData name="Fiona Woolston" userId="753aaaeaf80042e2" providerId="LiveId" clId="{6D2C8F88-F87D-4968-934E-85CB4849A62A}" dt="2024-07-15T12:13:02.973" v="193" actId="478"/>
          <ac:picMkLst>
            <pc:docMk/>
            <pc:sldMk cId="3719508617" sldId="335"/>
            <ac:picMk id="21" creationId="{583E9BE6-08FB-4FD7-9F80-DE6C5F2E2B45}"/>
          </ac:picMkLst>
        </pc:picChg>
        <pc:picChg chg="del">
          <ac:chgData name="Fiona Woolston" userId="753aaaeaf80042e2" providerId="LiveId" clId="{6D2C8F88-F87D-4968-934E-85CB4849A62A}" dt="2024-07-15T12:13:05.129" v="194" actId="478"/>
          <ac:picMkLst>
            <pc:docMk/>
            <pc:sldMk cId="3719508617" sldId="335"/>
            <ac:picMk id="22" creationId="{87A0D048-6E03-7FCB-B384-C13AF0C8E21E}"/>
          </ac:picMkLst>
        </pc:picChg>
        <pc:picChg chg="del">
          <ac:chgData name="Fiona Woolston" userId="753aaaeaf80042e2" providerId="LiveId" clId="{6D2C8F88-F87D-4968-934E-85CB4849A62A}" dt="2024-07-15T12:13:02.973" v="193" actId="478"/>
          <ac:picMkLst>
            <pc:docMk/>
            <pc:sldMk cId="3719508617" sldId="335"/>
            <ac:picMk id="26" creationId="{99FB9ED0-F16E-AEAA-E34F-F9E056A7D5BB}"/>
          </ac:picMkLst>
        </pc:picChg>
        <pc:picChg chg="del">
          <ac:chgData name="Fiona Woolston" userId="753aaaeaf80042e2" providerId="LiveId" clId="{6D2C8F88-F87D-4968-934E-85CB4849A62A}" dt="2024-07-15T12:13:02.973" v="193" actId="478"/>
          <ac:picMkLst>
            <pc:docMk/>
            <pc:sldMk cId="3719508617" sldId="335"/>
            <ac:picMk id="28" creationId="{7848B75A-4D77-353B-1216-3908B307E87A}"/>
          </ac:picMkLst>
        </pc:picChg>
        <pc:picChg chg="del">
          <ac:chgData name="Fiona Woolston" userId="753aaaeaf80042e2" providerId="LiveId" clId="{6D2C8F88-F87D-4968-934E-85CB4849A62A}" dt="2024-07-15T12:13:02.973" v="193" actId="478"/>
          <ac:picMkLst>
            <pc:docMk/>
            <pc:sldMk cId="3719508617" sldId="335"/>
            <ac:picMk id="33" creationId="{6FFF10E3-DF29-013E-779D-DADD1969B404}"/>
          </ac:picMkLst>
        </pc:picChg>
        <pc:picChg chg="del">
          <ac:chgData name="Fiona Woolston" userId="753aaaeaf80042e2" providerId="LiveId" clId="{6D2C8F88-F87D-4968-934E-85CB4849A62A}" dt="2024-07-15T12:13:05.129" v="194" actId="478"/>
          <ac:picMkLst>
            <pc:docMk/>
            <pc:sldMk cId="3719508617" sldId="335"/>
            <ac:picMk id="34" creationId="{0D6BED34-AC7A-624F-F905-8517A7C4851A}"/>
          </ac:picMkLst>
        </pc:picChg>
        <pc:picChg chg="del">
          <ac:chgData name="Fiona Woolston" userId="753aaaeaf80042e2" providerId="LiveId" clId="{6D2C8F88-F87D-4968-934E-85CB4849A62A}" dt="2024-07-15T12:13:02.973" v="193" actId="478"/>
          <ac:picMkLst>
            <pc:docMk/>
            <pc:sldMk cId="3719508617" sldId="335"/>
            <ac:picMk id="35" creationId="{91D4A79D-6E44-8A1D-DF2A-586920324D29}"/>
          </ac:picMkLst>
        </pc:picChg>
        <pc:picChg chg="del">
          <ac:chgData name="Fiona Woolston" userId="753aaaeaf80042e2" providerId="LiveId" clId="{6D2C8F88-F87D-4968-934E-85CB4849A62A}" dt="2024-07-15T12:13:02.973" v="193" actId="478"/>
          <ac:picMkLst>
            <pc:docMk/>
            <pc:sldMk cId="3719508617" sldId="335"/>
            <ac:picMk id="36" creationId="{E7C83FA5-E66B-6B56-2AA8-0605D40324B5}"/>
          </ac:picMkLst>
        </pc:picChg>
        <pc:picChg chg="del">
          <ac:chgData name="Fiona Woolston" userId="753aaaeaf80042e2" providerId="LiveId" clId="{6D2C8F88-F87D-4968-934E-85CB4849A62A}" dt="2024-07-15T12:13:02.973" v="193" actId="478"/>
          <ac:picMkLst>
            <pc:docMk/>
            <pc:sldMk cId="3719508617" sldId="335"/>
            <ac:picMk id="37" creationId="{8557ED85-C86F-A18D-2033-E6A7253B3F60}"/>
          </ac:picMkLst>
        </pc:picChg>
      </pc:sldChg>
      <pc:sldChg chg="addSp delSp modSp add mod">
        <pc:chgData name="Fiona Woolston" userId="753aaaeaf80042e2" providerId="LiveId" clId="{6D2C8F88-F87D-4968-934E-85CB4849A62A}" dt="2024-07-15T12:14:58.768" v="225" actId="1076"/>
        <pc:sldMkLst>
          <pc:docMk/>
          <pc:sldMk cId="3770139703" sldId="336"/>
        </pc:sldMkLst>
        <pc:picChg chg="add mod">
          <ac:chgData name="Fiona Woolston" userId="753aaaeaf80042e2" providerId="LiveId" clId="{6D2C8F88-F87D-4968-934E-85CB4849A62A}" dt="2024-07-15T12:14:51.564" v="224" actId="1076"/>
          <ac:picMkLst>
            <pc:docMk/>
            <pc:sldMk cId="3770139703" sldId="336"/>
            <ac:picMk id="2" creationId="{56E8C453-7557-D621-85E6-3DB6796BB6AA}"/>
          </ac:picMkLst>
        </pc:picChg>
        <pc:picChg chg="add mod">
          <ac:chgData name="Fiona Woolston" userId="753aaaeaf80042e2" providerId="LiveId" clId="{6D2C8F88-F87D-4968-934E-85CB4849A62A}" dt="2024-07-15T12:14:51.564" v="224" actId="1076"/>
          <ac:picMkLst>
            <pc:docMk/>
            <pc:sldMk cId="3770139703" sldId="336"/>
            <ac:picMk id="3" creationId="{DADA6036-14F3-6FC2-4AA1-0DAE0E31FC83}"/>
          </ac:picMkLst>
        </pc:picChg>
        <pc:picChg chg="del">
          <ac:chgData name="Fiona Woolston" userId="753aaaeaf80042e2" providerId="LiveId" clId="{6D2C8F88-F87D-4968-934E-85CB4849A62A}" dt="2024-07-15T12:14:15.171" v="215" actId="478"/>
          <ac:picMkLst>
            <pc:docMk/>
            <pc:sldMk cId="3770139703" sldId="336"/>
            <ac:picMk id="4" creationId="{79F20007-BC43-762A-7D72-B60E6FEA235B}"/>
          </ac:picMkLst>
        </pc:picChg>
        <pc:picChg chg="mod">
          <ac:chgData name="Fiona Woolston" userId="753aaaeaf80042e2" providerId="LiveId" clId="{6D2C8F88-F87D-4968-934E-85CB4849A62A}" dt="2024-07-15T12:14:51.564" v="224" actId="1076"/>
          <ac:picMkLst>
            <pc:docMk/>
            <pc:sldMk cId="3770139703" sldId="336"/>
            <ac:picMk id="5" creationId="{86FDD4F2-7C1A-47D0-4C27-7F7EC9D8C671}"/>
          </ac:picMkLst>
        </pc:picChg>
        <pc:picChg chg="del">
          <ac:chgData name="Fiona Woolston" userId="753aaaeaf80042e2" providerId="LiveId" clId="{6D2C8F88-F87D-4968-934E-85CB4849A62A}" dt="2024-07-15T12:14:12.264" v="214" actId="478"/>
          <ac:picMkLst>
            <pc:docMk/>
            <pc:sldMk cId="3770139703" sldId="336"/>
            <ac:picMk id="6" creationId="{FDC00DE9-F000-C74C-E29E-734B0FB1D8D2}"/>
          </ac:picMkLst>
        </pc:picChg>
        <pc:picChg chg="del">
          <ac:chgData name="Fiona Woolston" userId="753aaaeaf80042e2" providerId="LiveId" clId="{6D2C8F88-F87D-4968-934E-85CB4849A62A}" dt="2024-07-15T12:14:16.999" v="216" actId="478"/>
          <ac:picMkLst>
            <pc:docMk/>
            <pc:sldMk cId="3770139703" sldId="336"/>
            <ac:picMk id="7" creationId="{0906DB3B-450A-5DFA-1474-DF43863F732F}"/>
          </ac:picMkLst>
        </pc:picChg>
        <pc:picChg chg="add mod">
          <ac:chgData name="Fiona Woolston" userId="753aaaeaf80042e2" providerId="LiveId" clId="{6D2C8F88-F87D-4968-934E-85CB4849A62A}" dt="2024-07-15T12:14:58.768" v="225" actId="1076"/>
          <ac:picMkLst>
            <pc:docMk/>
            <pc:sldMk cId="3770139703" sldId="336"/>
            <ac:picMk id="8" creationId="{FF3E5D36-58F3-4437-80B5-8DB2E152E6E1}"/>
          </ac:picMkLst>
        </pc:picChg>
        <pc:picChg chg="del">
          <ac:chgData name="Fiona Woolston" userId="753aaaeaf80042e2" providerId="LiveId" clId="{6D2C8F88-F87D-4968-934E-85CB4849A62A}" dt="2024-07-15T12:14:15.171" v="215" actId="478"/>
          <ac:picMkLst>
            <pc:docMk/>
            <pc:sldMk cId="3770139703" sldId="336"/>
            <ac:picMk id="9" creationId="{5A79C1B6-6778-6662-1459-6C3615C91298}"/>
          </ac:picMkLst>
        </pc:picChg>
        <pc:picChg chg="del">
          <ac:chgData name="Fiona Woolston" userId="753aaaeaf80042e2" providerId="LiveId" clId="{6D2C8F88-F87D-4968-934E-85CB4849A62A}" dt="2024-07-15T12:14:12.264" v="214" actId="478"/>
          <ac:picMkLst>
            <pc:docMk/>
            <pc:sldMk cId="3770139703" sldId="336"/>
            <ac:picMk id="11" creationId="{5B700898-BAF9-B983-5B2D-EA6A4DC1FC2A}"/>
          </ac:picMkLst>
        </pc:picChg>
        <pc:picChg chg="del">
          <ac:chgData name="Fiona Woolston" userId="753aaaeaf80042e2" providerId="LiveId" clId="{6D2C8F88-F87D-4968-934E-85CB4849A62A}" dt="2024-07-15T12:14:16.999" v="216" actId="478"/>
          <ac:picMkLst>
            <pc:docMk/>
            <pc:sldMk cId="3770139703" sldId="336"/>
            <ac:picMk id="12" creationId="{41EEDFD0-05C9-427F-9FBB-3668B1146112}"/>
          </ac:picMkLst>
        </pc:picChg>
        <pc:picChg chg="del">
          <ac:chgData name="Fiona Woolston" userId="753aaaeaf80042e2" providerId="LiveId" clId="{6D2C8F88-F87D-4968-934E-85CB4849A62A}" dt="2024-07-15T12:14:15.171" v="215" actId="478"/>
          <ac:picMkLst>
            <pc:docMk/>
            <pc:sldMk cId="3770139703" sldId="336"/>
            <ac:picMk id="13" creationId="{93E9E789-E8A0-4BA5-7C1F-FA0AF158F0E7}"/>
          </ac:picMkLst>
        </pc:picChg>
        <pc:picChg chg="del">
          <ac:chgData name="Fiona Woolston" userId="753aaaeaf80042e2" providerId="LiveId" clId="{6D2C8F88-F87D-4968-934E-85CB4849A62A}" dt="2024-07-15T12:14:12.264" v="214" actId="478"/>
          <ac:picMkLst>
            <pc:docMk/>
            <pc:sldMk cId="3770139703" sldId="336"/>
            <ac:picMk id="15" creationId="{6877FC8B-3895-44DC-63A6-48E67A7001D3}"/>
          </ac:picMkLst>
        </pc:picChg>
      </pc:sldChg>
      <pc:sldChg chg="addSp delSp modSp add mod">
        <pc:chgData name="Fiona Woolston" userId="753aaaeaf80042e2" providerId="LiveId" clId="{6D2C8F88-F87D-4968-934E-85CB4849A62A}" dt="2024-07-15T12:22:09.828" v="326" actId="1076"/>
        <pc:sldMkLst>
          <pc:docMk/>
          <pc:sldMk cId="3808346978" sldId="337"/>
        </pc:sldMkLst>
        <pc:picChg chg="add del mod">
          <ac:chgData name="Fiona Woolston" userId="753aaaeaf80042e2" providerId="LiveId" clId="{6D2C8F88-F87D-4968-934E-85CB4849A62A}" dt="2024-07-15T12:16:56.810" v="249" actId="478"/>
          <ac:picMkLst>
            <pc:docMk/>
            <pc:sldMk cId="3808346978" sldId="337"/>
            <ac:picMk id="3" creationId="{601D86ED-6E2F-F0DC-9381-C62FC8578BB8}"/>
          </ac:picMkLst>
        </pc:picChg>
        <pc:picChg chg="del">
          <ac:chgData name="Fiona Woolston" userId="753aaaeaf80042e2" providerId="LiveId" clId="{6D2C8F88-F87D-4968-934E-85CB4849A62A}" dt="2024-07-15T12:15:06.224" v="227" actId="478"/>
          <ac:picMkLst>
            <pc:docMk/>
            <pc:sldMk cId="3808346978" sldId="337"/>
            <ac:picMk id="5" creationId="{86FDD4F2-7C1A-47D0-4C27-7F7EC9D8C671}"/>
          </ac:picMkLst>
        </pc:picChg>
        <pc:picChg chg="add del mod">
          <ac:chgData name="Fiona Woolston" userId="753aaaeaf80042e2" providerId="LiveId" clId="{6D2C8F88-F87D-4968-934E-85CB4849A62A}" dt="2024-07-15T12:16:53.404" v="248" actId="478"/>
          <ac:picMkLst>
            <pc:docMk/>
            <pc:sldMk cId="3808346978" sldId="337"/>
            <ac:picMk id="6" creationId="{A4B0C7F0-7550-EF61-913E-C7103E001787}"/>
          </ac:picMkLst>
        </pc:picChg>
        <pc:picChg chg="del">
          <ac:chgData name="Fiona Woolston" userId="753aaaeaf80042e2" providerId="LiveId" clId="{6D2C8F88-F87D-4968-934E-85CB4849A62A}" dt="2024-07-15T12:15:06.224" v="227" actId="478"/>
          <ac:picMkLst>
            <pc:docMk/>
            <pc:sldMk cId="3808346978" sldId="337"/>
            <ac:picMk id="8" creationId="{0A966EC1-F716-7589-22D5-863099437C2B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9" creationId="{85D744FE-1C45-E89F-C1C8-1DBD939CFD84}"/>
          </ac:picMkLst>
        </pc:picChg>
        <pc:picChg chg="del">
          <ac:chgData name="Fiona Woolston" userId="753aaaeaf80042e2" providerId="LiveId" clId="{6D2C8F88-F87D-4968-934E-85CB4849A62A}" dt="2024-07-15T12:15:06.224" v="227" actId="478"/>
          <ac:picMkLst>
            <pc:docMk/>
            <pc:sldMk cId="3808346978" sldId="337"/>
            <ac:picMk id="10" creationId="{5D119C9B-B851-8E7A-939F-A5F2188BC521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12" creationId="{BD8B83AC-2A2C-2A32-9242-7D285490BA31}"/>
          </ac:picMkLst>
        </pc:picChg>
        <pc:picChg chg="del">
          <ac:chgData name="Fiona Woolston" userId="753aaaeaf80042e2" providerId="LiveId" clId="{6D2C8F88-F87D-4968-934E-85CB4849A62A}" dt="2024-07-15T12:15:06.224" v="227" actId="478"/>
          <ac:picMkLst>
            <pc:docMk/>
            <pc:sldMk cId="3808346978" sldId="337"/>
            <ac:picMk id="14" creationId="{085272B6-F231-E0DC-B608-0FCC0651651B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15" creationId="{2AFE0486-2BB1-BCB5-8BFD-62CE4F6588B4}"/>
          </ac:picMkLst>
        </pc:picChg>
        <pc:picChg chg="del">
          <ac:chgData name="Fiona Woolston" userId="753aaaeaf80042e2" providerId="LiveId" clId="{6D2C8F88-F87D-4968-934E-85CB4849A62A}" dt="2024-07-15T12:15:06.224" v="227" actId="478"/>
          <ac:picMkLst>
            <pc:docMk/>
            <pc:sldMk cId="3808346978" sldId="337"/>
            <ac:picMk id="16" creationId="{DB89CD98-D86F-4871-0570-14D2FAAEEFAC}"/>
          </ac:picMkLst>
        </pc:picChg>
        <pc:picChg chg="del">
          <ac:chgData name="Fiona Woolston" userId="753aaaeaf80042e2" providerId="LiveId" clId="{6D2C8F88-F87D-4968-934E-85CB4849A62A}" dt="2024-07-15T12:15:06.224" v="227" actId="478"/>
          <ac:picMkLst>
            <pc:docMk/>
            <pc:sldMk cId="3808346978" sldId="337"/>
            <ac:picMk id="17" creationId="{7C820B8F-555E-92E3-543C-8A38AFA608AB}"/>
          </ac:picMkLst>
        </pc:picChg>
        <pc:picChg chg="del">
          <ac:chgData name="Fiona Woolston" userId="753aaaeaf80042e2" providerId="LiveId" clId="{6D2C8F88-F87D-4968-934E-85CB4849A62A}" dt="2024-07-15T12:15:06.224" v="227" actId="478"/>
          <ac:picMkLst>
            <pc:docMk/>
            <pc:sldMk cId="3808346978" sldId="337"/>
            <ac:picMk id="18" creationId="{409B8275-1851-7FE3-CCA4-CE34DB6E5186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20" creationId="{24D750C2-C2F3-51A4-8B02-F3522D279FA4}"/>
          </ac:picMkLst>
        </pc:picChg>
        <pc:picChg chg="del">
          <ac:chgData name="Fiona Woolston" userId="753aaaeaf80042e2" providerId="LiveId" clId="{6D2C8F88-F87D-4968-934E-85CB4849A62A}" dt="2024-07-15T12:15:06.224" v="227" actId="478"/>
          <ac:picMkLst>
            <pc:docMk/>
            <pc:sldMk cId="3808346978" sldId="337"/>
            <ac:picMk id="21" creationId="{583E9BE6-08FB-4FD7-9F80-DE6C5F2E2B45}"/>
          </ac:picMkLst>
        </pc:picChg>
        <pc:picChg chg="del">
          <ac:chgData name="Fiona Woolston" userId="753aaaeaf80042e2" providerId="LiveId" clId="{6D2C8F88-F87D-4968-934E-85CB4849A62A}" dt="2024-07-15T12:15:06.224" v="227" actId="478"/>
          <ac:picMkLst>
            <pc:docMk/>
            <pc:sldMk cId="3808346978" sldId="337"/>
            <ac:picMk id="22" creationId="{87A0D048-6E03-7FCB-B384-C13AF0C8E21E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24" creationId="{9DCFCBC4-5BC9-C18C-99C0-3C77C5CB0505}"/>
          </ac:picMkLst>
        </pc:picChg>
        <pc:picChg chg="del">
          <ac:chgData name="Fiona Woolston" userId="753aaaeaf80042e2" providerId="LiveId" clId="{6D2C8F88-F87D-4968-934E-85CB4849A62A}" dt="2024-07-15T12:15:06.224" v="227" actId="478"/>
          <ac:picMkLst>
            <pc:docMk/>
            <pc:sldMk cId="3808346978" sldId="337"/>
            <ac:picMk id="26" creationId="{99FB9ED0-F16E-AEAA-E34F-F9E056A7D5BB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27" creationId="{4A95DAF1-2279-2ACD-082E-9C1C24A66683}"/>
          </ac:picMkLst>
        </pc:picChg>
        <pc:picChg chg="del">
          <ac:chgData name="Fiona Woolston" userId="753aaaeaf80042e2" providerId="LiveId" clId="{6D2C8F88-F87D-4968-934E-85CB4849A62A}" dt="2024-07-15T12:15:06.224" v="227" actId="478"/>
          <ac:picMkLst>
            <pc:docMk/>
            <pc:sldMk cId="3808346978" sldId="337"/>
            <ac:picMk id="28" creationId="{7848B75A-4D77-353B-1216-3908B307E87A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31" creationId="{74BA937A-E051-BBB9-4FDE-F224BA9122BA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32" creationId="{A099CCBA-FC4F-4F6A-FFEE-46693438E48B}"/>
          </ac:picMkLst>
        </pc:picChg>
        <pc:picChg chg="del">
          <ac:chgData name="Fiona Woolston" userId="753aaaeaf80042e2" providerId="LiveId" clId="{6D2C8F88-F87D-4968-934E-85CB4849A62A}" dt="2024-07-15T12:15:06.224" v="227" actId="478"/>
          <ac:picMkLst>
            <pc:docMk/>
            <pc:sldMk cId="3808346978" sldId="337"/>
            <ac:picMk id="33" creationId="{6FFF10E3-DF29-013E-779D-DADD1969B404}"/>
          </ac:picMkLst>
        </pc:picChg>
        <pc:picChg chg="del">
          <ac:chgData name="Fiona Woolston" userId="753aaaeaf80042e2" providerId="LiveId" clId="{6D2C8F88-F87D-4968-934E-85CB4849A62A}" dt="2024-07-15T12:15:06.224" v="227" actId="478"/>
          <ac:picMkLst>
            <pc:docMk/>
            <pc:sldMk cId="3808346978" sldId="337"/>
            <ac:picMk id="34" creationId="{0D6BED34-AC7A-624F-F905-8517A7C4851A}"/>
          </ac:picMkLst>
        </pc:picChg>
        <pc:picChg chg="del">
          <ac:chgData name="Fiona Woolston" userId="753aaaeaf80042e2" providerId="LiveId" clId="{6D2C8F88-F87D-4968-934E-85CB4849A62A}" dt="2024-07-15T12:15:06.224" v="227" actId="478"/>
          <ac:picMkLst>
            <pc:docMk/>
            <pc:sldMk cId="3808346978" sldId="337"/>
            <ac:picMk id="35" creationId="{91D4A79D-6E44-8A1D-DF2A-586920324D29}"/>
          </ac:picMkLst>
        </pc:picChg>
        <pc:picChg chg="del">
          <ac:chgData name="Fiona Woolston" userId="753aaaeaf80042e2" providerId="LiveId" clId="{6D2C8F88-F87D-4968-934E-85CB4849A62A}" dt="2024-07-15T12:15:06.224" v="227" actId="478"/>
          <ac:picMkLst>
            <pc:docMk/>
            <pc:sldMk cId="3808346978" sldId="337"/>
            <ac:picMk id="36" creationId="{E7C83FA5-E66B-6B56-2AA8-0605D40324B5}"/>
          </ac:picMkLst>
        </pc:picChg>
        <pc:picChg chg="del">
          <ac:chgData name="Fiona Woolston" userId="753aaaeaf80042e2" providerId="LiveId" clId="{6D2C8F88-F87D-4968-934E-85CB4849A62A}" dt="2024-07-15T12:15:06.224" v="227" actId="478"/>
          <ac:picMkLst>
            <pc:docMk/>
            <pc:sldMk cId="3808346978" sldId="337"/>
            <ac:picMk id="37" creationId="{8557ED85-C86F-A18D-2033-E6A7253B3F60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38" creationId="{1AC79965-A6C7-FFC7-84B6-6C303C026317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39" creationId="{AAD2BEBE-4035-E88A-76AF-69A5CF68FECB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40" creationId="{3AC344A0-AF6F-D4C3-856C-ABAEA0318655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41" creationId="{3E207AB9-7B4F-AB89-E825-A1764C50EC1B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42" creationId="{F2493416-35E9-05C1-153E-B29C9D0253D7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43" creationId="{AC1047E9-52F9-12FB-5B55-AA70397B7350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44" creationId="{1AB92648-A244-502E-1A76-17827F61AB17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45" creationId="{8FD546DC-B303-0209-8794-00E21FD99ED5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46" creationId="{89CB9938-582B-D329-3A1E-C6457C02BADE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47" creationId="{B4C1FAC5-108B-F489-AD80-57BEA82C7956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48" creationId="{F71AC789-15C4-E6C6-A358-ACC597780D3F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49" creationId="{AF64D428-26E5-60C5-DE0D-A0C790A43143}"/>
          </ac:picMkLst>
        </pc:picChg>
        <pc:picChg chg="add mod">
          <ac:chgData name="Fiona Woolston" userId="753aaaeaf80042e2" providerId="LiveId" clId="{6D2C8F88-F87D-4968-934E-85CB4849A62A}" dt="2024-07-15T12:21:56.312" v="325" actId="1076"/>
          <ac:picMkLst>
            <pc:docMk/>
            <pc:sldMk cId="3808346978" sldId="337"/>
            <ac:picMk id="50" creationId="{D89B4F03-00E2-481C-B744-ADCBCC0B0FFA}"/>
          </ac:picMkLst>
        </pc:picChg>
        <pc:picChg chg="add mod">
          <ac:chgData name="Fiona Woolston" userId="753aaaeaf80042e2" providerId="LiveId" clId="{6D2C8F88-F87D-4968-934E-85CB4849A62A}" dt="2024-07-15T12:22:09.828" v="326" actId="1076"/>
          <ac:picMkLst>
            <pc:docMk/>
            <pc:sldMk cId="3808346978" sldId="337"/>
            <ac:picMk id="51" creationId="{CCEAF029-D00F-7B29-91A1-1AEB4A7A0CE4}"/>
          </ac:picMkLst>
        </pc:picChg>
        <pc:picChg chg="add mod">
          <ac:chgData name="Fiona Woolston" userId="753aaaeaf80042e2" providerId="LiveId" clId="{6D2C8F88-F87D-4968-934E-85CB4849A62A}" dt="2024-07-15T12:22:09.828" v="326" actId="1076"/>
          <ac:picMkLst>
            <pc:docMk/>
            <pc:sldMk cId="3808346978" sldId="337"/>
            <ac:picMk id="52" creationId="{F5D29900-32AB-DFDF-FC13-660EF7F01342}"/>
          </ac:picMkLst>
        </pc:picChg>
        <pc:picChg chg="add mod">
          <ac:chgData name="Fiona Woolston" userId="753aaaeaf80042e2" providerId="LiveId" clId="{6D2C8F88-F87D-4968-934E-85CB4849A62A}" dt="2024-07-15T12:22:09.828" v="326" actId="1076"/>
          <ac:picMkLst>
            <pc:docMk/>
            <pc:sldMk cId="3808346978" sldId="337"/>
            <ac:picMk id="53" creationId="{24225A58-155D-F7E6-6E2E-DFEA9EAAF301}"/>
          </ac:picMkLst>
        </pc:picChg>
        <pc:picChg chg="add mod">
          <ac:chgData name="Fiona Woolston" userId="753aaaeaf80042e2" providerId="LiveId" clId="{6D2C8F88-F87D-4968-934E-85CB4849A62A}" dt="2024-07-15T12:22:09.828" v="326" actId="1076"/>
          <ac:picMkLst>
            <pc:docMk/>
            <pc:sldMk cId="3808346978" sldId="337"/>
            <ac:picMk id="54" creationId="{D497807C-D6BE-CDEC-317A-1964CDBBC463}"/>
          </ac:picMkLst>
        </pc:picChg>
        <pc:picChg chg="add mod">
          <ac:chgData name="Fiona Woolston" userId="753aaaeaf80042e2" providerId="LiveId" clId="{6D2C8F88-F87D-4968-934E-85CB4849A62A}" dt="2024-07-15T12:22:09.828" v="326" actId="1076"/>
          <ac:picMkLst>
            <pc:docMk/>
            <pc:sldMk cId="3808346978" sldId="337"/>
            <ac:picMk id="55" creationId="{DE7BCD2F-A1E7-701A-5C6C-5C0649414556}"/>
          </ac:picMkLst>
        </pc:picChg>
        <pc:picChg chg="add mod">
          <ac:chgData name="Fiona Woolston" userId="753aaaeaf80042e2" providerId="LiveId" clId="{6D2C8F88-F87D-4968-934E-85CB4849A62A}" dt="2024-07-15T12:22:09.828" v="326" actId="1076"/>
          <ac:picMkLst>
            <pc:docMk/>
            <pc:sldMk cId="3808346978" sldId="337"/>
            <ac:picMk id="56" creationId="{8FE90A47-593E-28A9-944D-849B88A15761}"/>
          </ac:picMkLst>
        </pc:picChg>
        <pc:picChg chg="add mod">
          <ac:chgData name="Fiona Woolston" userId="753aaaeaf80042e2" providerId="LiveId" clId="{6D2C8F88-F87D-4968-934E-85CB4849A62A}" dt="2024-07-15T12:22:09.828" v="326" actId="1076"/>
          <ac:picMkLst>
            <pc:docMk/>
            <pc:sldMk cId="3808346978" sldId="337"/>
            <ac:picMk id="57" creationId="{54F75A0F-2257-53B2-1980-AAEF80BC57EE}"/>
          </ac:picMkLst>
        </pc:picChg>
      </pc:sldChg>
      <pc:sldChg chg="addSp delSp modSp add mod">
        <pc:chgData name="Fiona Woolston" userId="753aaaeaf80042e2" providerId="LiveId" clId="{6D2C8F88-F87D-4968-934E-85CB4849A62A}" dt="2024-07-15T12:26:00.737" v="382" actId="1076"/>
        <pc:sldMkLst>
          <pc:docMk/>
          <pc:sldMk cId="1905347700" sldId="338"/>
        </pc:sldMkLst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3" creationId="{7351542A-4F2B-EE81-7D2D-99B589C02EE0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5" creationId="{9B021FE6-4BA4-AA7C-52F5-846AC81E6A5B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7" creationId="{A8E666D7-1FBD-CEFF-AAF4-24695D680C74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9" creationId="{85D744FE-1C45-E89F-C1C8-1DBD939CFD84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10" creationId="{DC242217-D1D2-C838-17C0-B23668E9DCF3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12" creationId="{BD8B83AC-2A2C-2A32-9242-7D285490BA31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13" creationId="{EDAB143E-5F42-159C-D1A4-25136706B838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15" creationId="{2AFE0486-2BB1-BCB5-8BFD-62CE4F6588B4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16" creationId="{1C1A4E1B-7775-BDE5-92EB-C7A793712750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18" creationId="{42EB9BE3-5B3C-5F55-55C7-7A3BD453A220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19" creationId="{4EC4514F-8DAF-1E7A-7F66-9FD63300E78C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20" creationId="{24D750C2-C2F3-51A4-8B02-F3522D279FA4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21" creationId="{D88D6FCD-3A1F-5387-FF35-99A9D1509281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22" creationId="{F0FEA394-3791-6BF8-CFAF-ABE97083B1C4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23" creationId="{1E39F71D-1D46-4400-3EC6-3701D4D5F15C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24" creationId="{9DCFCBC4-5BC9-C18C-99C0-3C77C5CB0505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25" creationId="{EDC77156-80CC-D21A-0993-C3D220CF725F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26" creationId="{F633EC92-6436-9A80-8BE4-C7A8D4D01066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27" creationId="{4A95DAF1-2279-2ACD-082E-9C1C24A66683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28" creationId="{B5DDFCB2-F229-984A-C187-D63D073FE7CC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29" creationId="{4BFAC74C-E1EC-E756-60F8-E19E426F3FBD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31" creationId="{74BA937A-E051-BBB9-4FDE-F224BA9122BA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32" creationId="{A099CCBA-FC4F-4F6A-FFEE-46693438E48B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33" creationId="{72895577-2C0E-76EE-5775-41D0ECCC0987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34" creationId="{0073DB60-FC65-38A2-EA11-9375CF5B2576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35" creationId="{015AD851-95A9-7815-CAB4-695EEF1D5CA5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36" creationId="{8BEB049C-1889-CE17-A971-FBEA8BA729C0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37" creationId="{FFAFEEB9-D8B8-EFD9-E8AC-EC8200FB2BB1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38" creationId="{1AC79965-A6C7-FFC7-84B6-6C303C026317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39" creationId="{AAD2BEBE-4035-E88A-76AF-69A5CF68FECB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40" creationId="{3AC344A0-AF6F-D4C3-856C-ABAEA0318655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41" creationId="{3E207AB9-7B4F-AB89-E825-A1764C50EC1B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42" creationId="{F2493416-35E9-05C1-153E-B29C9D0253D7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43" creationId="{AC1047E9-52F9-12FB-5B55-AA70397B7350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44" creationId="{1AB92648-A244-502E-1A76-17827F61AB17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45" creationId="{8FD546DC-B303-0209-8794-00E21FD99ED5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46" creationId="{89CB9938-582B-D329-3A1E-C6457C02BADE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47" creationId="{B4C1FAC5-108B-F489-AD80-57BEA82C7956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48" creationId="{F71AC789-15C4-E6C6-A358-ACC597780D3F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49" creationId="{AF64D428-26E5-60C5-DE0D-A0C790A43143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50" creationId="{D89B4F03-00E2-481C-B744-ADCBCC0B0FFA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51" creationId="{CCEAF029-D00F-7B29-91A1-1AEB4A7A0CE4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52" creationId="{F5D29900-32AB-DFDF-FC13-660EF7F01342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53" creationId="{24225A58-155D-F7E6-6E2E-DFEA9EAAF301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54" creationId="{D497807C-D6BE-CDEC-317A-1964CDBBC463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55" creationId="{DE7BCD2F-A1E7-701A-5C6C-5C0649414556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56" creationId="{8FE90A47-593E-28A9-944D-849B88A15761}"/>
          </ac:picMkLst>
        </pc:picChg>
        <pc:picChg chg="del">
          <ac:chgData name="Fiona Woolston" userId="753aaaeaf80042e2" providerId="LiveId" clId="{6D2C8F88-F87D-4968-934E-85CB4849A62A}" dt="2024-07-15T12:22:42.562" v="328" actId="478"/>
          <ac:picMkLst>
            <pc:docMk/>
            <pc:sldMk cId="1905347700" sldId="338"/>
            <ac:picMk id="57" creationId="{54F75A0F-2257-53B2-1980-AAEF80BC57EE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58" creationId="{B9105F1B-3D10-E596-6D7C-2C751F5C9091}"/>
          </ac:picMkLst>
        </pc:picChg>
        <pc:picChg chg="add mod">
          <ac:chgData name="Fiona Woolston" userId="753aaaeaf80042e2" providerId="LiveId" clId="{6D2C8F88-F87D-4968-934E-85CB4849A62A}" dt="2024-07-15T12:25:22.764" v="373"/>
          <ac:picMkLst>
            <pc:docMk/>
            <pc:sldMk cId="1905347700" sldId="338"/>
            <ac:picMk id="59" creationId="{DF096AB9-CE8B-01C7-0E5F-E81505914B55}"/>
          </ac:picMkLst>
        </pc:picChg>
        <pc:picChg chg="add mod">
          <ac:chgData name="Fiona Woolston" userId="753aaaeaf80042e2" providerId="LiveId" clId="{6D2C8F88-F87D-4968-934E-85CB4849A62A}" dt="2024-07-15T12:25:22.764" v="373"/>
          <ac:picMkLst>
            <pc:docMk/>
            <pc:sldMk cId="1905347700" sldId="338"/>
            <ac:picMk id="60" creationId="{7E56C48A-0B24-6D86-8EE1-78A5E3D900F8}"/>
          </ac:picMkLst>
        </pc:picChg>
        <pc:picChg chg="add mod">
          <ac:chgData name="Fiona Woolston" userId="753aaaeaf80042e2" providerId="LiveId" clId="{6D2C8F88-F87D-4968-934E-85CB4849A62A}" dt="2024-07-15T12:25:22.764" v="373"/>
          <ac:picMkLst>
            <pc:docMk/>
            <pc:sldMk cId="1905347700" sldId="338"/>
            <ac:picMk id="61" creationId="{4F383DC1-08DD-0174-D792-036E5FE9B458}"/>
          </ac:picMkLst>
        </pc:picChg>
        <pc:picChg chg="add mod">
          <ac:chgData name="Fiona Woolston" userId="753aaaeaf80042e2" providerId="LiveId" clId="{6D2C8F88-F87D-4968-934E-85CB4849A62A}" dt="2024-07-15T12:25:22.764" v="373"/>
          <ac:picMkLst>
            <pc:docMk/>
            <pc:sldMk cId="1905347700" sldId="338"/>
            <ac:picMk id="62" creationId="{390CCB8A-8758-33BA-329A-C5EEFB70BD03}"/>
          </ac:picMkLst>
        </pc:picChg>
        <pc:picChg chg="add mod">
          <ac:chgData name="Fiona Woolston" userId="753aaaeaf80042e2" providerId="LiveId" clId="{6D2C8F88-F87D-4968-934E-85CB4849A62A}" dt="2024-07-15T12:25:22.764" v="373"/>
          <ac:picMkLst>
            <pc:docMk/>
            <pc:sldMk cId="1905347700" sldId="338"/>
            <ac:picMk id="63" creationId="{D6C3D204-3721-C94D-CB8B-C322D2572279}"/>
          </ac:picMkLst>
        </pc:picChg>
        <pc:picChg chg="add mod">
          <ac:chgData name="Fiona Woolston" userId="753aaaeaf80042e2" providerId="LiveId" clId="{6D2C8F88-F87D-4968-934E-85CB4849A62A}" dt="2024-07-15T12:25:22.764" v="373"/>
          <ac:picMkLst>
            <pc:docMk/>
            <pc:sldMk cId="1905347700" sldId="338"/>
            <ac:picMk id="64" creationId="{6986721B-116B-923A-7A69-FB5B9B3755E8}"/>
          </ac:picMkLst>
        </pc:picChg>
        <pc:picChg chg="add mod">
          <ac:chgData name="Fiona Woolston" userId="753aaaeaf80042e2" providerId="LiveId" clId="{6D2C8F88-F87D-4968-934E-85CB4849A62A}" dt="2024-07-15T12:25:22.764" v="373"/>
          <ac:picMkLst>
            <pc:docMk/>
            <pc:sldMk cId="1905347700" sldId="338"/>
            <ac:picMk id="65" creationId="{0C7940BD-FB79-09E3-A20E-B54B2FF3E299}"/>
          </ac:picMkLst>
        </pc:picChg>
        <pc:picChg chg="add del mod">
          <ac:chgData name="Fiona Woolston" userId="753aaaeaf80042e2" providerId="LiveId" clId="{6D2C8F88-F87D-4968-934E-85CB4849A62A}" dt="2024-07-15T12:25:26.890" v="376" actId="478"/>
          <ac:picMkLst>
            <pc:docMk/>
            <pc:sldMk cId="1905347700" sldId="338"/>
            <ac:picMk id="66" creationId="{BA22B0E2-5EBA-3995-F4FF-F87777AE56BF}"/>
          </ac:picMkLst>
        </pc:picChg>
        <pc:picChg chg="add del mod">
          <ac:chgData name="Fiona Woolston" userId="753aaaeaf80042e2" providerId="LiveId" clId="{6D2C8F88-F87D-4968-934E-85CB4849A62A}" dt="2024-07-15T12:25:26.890" v="376" actId="478"/>
          <ac:picMkLst>
            <pc:docMk/>
            <pc:sldMk cId="1905347700" sldId="338"/>
            <ac:picMk id="67" creationId="{DF3EDD78-7551-C25F-2951-CB9863C6E205}"/>
          </ac:picMkLst>
        </pc:picChg>
        <pc:picChg chg="add del mod">
          <ac:chgData name="Fiona Woolston" userId="753aaaeaf80042e2" providerId="LiveId" clId="{6D2C8F88-F87D-4968-934E-85CB4849A62A}" dt="2024-07-15T12:25:26.890" v="376" actId="478"/>
          <ac:picMkLst>
            <pc:docMk/>
            <pc:sldMk cId="1905347700" sldId="338"/>
            <ac:picMk id="68" creationId="{191CDC26-93AC-654B-3F95-A7ED235D76FF}"/>
          </ac:picMkLst>
        </pc:picChg>
        <pc:picChg chg="add del mod">
          <ac:chgData name="Fiona Woolston" userId="753aaaeaf80042e2" providerId="LiveId" clId="{6D2C8F88-F87D-4968-934E-85CB4849A62A}" dt="2024-07-15T12:25:26.890" v="376" actId="478"/>
          <ac:picMkLst>
            <pc:docMk/>
            <pc:sldMk cId="1905347700" sldId="338"/>
            <ac:picMk id="69" creationId="{4C73D05F-7248-C736-E31D-A8E1DA153E84}"/>
          </ac:picMkLst>
        </pc:picChg>
        <pc:picChg chg="add del mod">
          <ac:chgData name="Fiona Woolston" userId="753aaaeaf80042e2" providerId="LiveId" clId="{6D2C8F88-F87D-4968-934E-85CB4849A62A}" dt="2024-07-15T12:25:26.890" v="376" actId="478"/>
          <ac:picMkLst>
            <pc:docMk/>
            <pc:sldMk cId="1905347700" sldId="338"/>
            <ac:picMk id="70" creationId="{9F9C598B-2C10-BE1C-09FF-2F7FB8325EC7}"/>
          </ac:picMkLst>
        </pc:picChg>
        <pc:picChg chg="add del mod">
          <ac:chgData name="Fiona Woolston" userId="753aaaeaf80042e2" providerId="LiveId" clId="{6D2C8F88-F87D-4968-934E-85CB4849A62A}" dt="2024-07-15T12:25:26.890" v="376" actId="478"/>
          <ac:picMkLst>
            <pc:docMk/>
            <pc:sldMk cId="1905347700" sldId="338"/>
            <ac:picMk id="71" creationId="{7278F934-2D74-FE9E-1655-989C4F5362CA}"/>
          </ac:picMkLst>
        </pc:picChg>
        <pc:picChg chg="add del mod">
          <ac:chgData name="Fiona Woolston" userId="753aaaeaf80042e2" providerId="LiveId" clId="{6D2C8F88-F87D-4968-934E-85CB4849A62A}" dt="2024-07-15T12:25:26.890" v="376" actId="478"/>
          <ac:picMkLst>
            <pc:docMk/>
            <pc:sldMk cId="1905347700" sldId="338"/>
            <ac:picMk id="72" creationId="{F0DEECD4-E3AF-16D4-B265-69088018BD45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73" creationId="{93D76BB1-28BF-801A-4562-3543CAC96226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74" creationId="{CA797D0B-058A-642A-19AE-81758890AD9D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75" creationId="{5B259BDD-6AC7-E36F-9299-D2333A8A9013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76" creationId="{81EAD0EE-F8C8-5203-FFF6-5A3A47914707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77" creationId="{3BFF1610-6532-BBB9-0FAA-A8AA39DFAD9D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78" creationId="{41A0C012-ABE2-8B41-3105-DA613D2E6933}"/>
          </ac:picMkLst>
        </pc:picChg>
        <pc:picChg chg="add mod">
          <ac:chgData name="Fiona Woolston" userId="753aaaeaf80042e2" providerId="LiveId" clId="{6D2C8F88-F87D-4968-934E-85CB4849A62A}" dt="2024-07-15T12:26:00.737" v="382" actId="1076"/>
          <ac:picMkLst>
            <pc:docMk/>
            <pc:sldMk cId="1905347700" sldId="338"/>
            <ac:picMk id="79" creationId="{B17B1BA3-EE13-7E2B-E4B4-B3E46475E6D6}"/>
          </ac:picMkLst>
        </pc:picChg>
      </pc:sldChg>
      <pc:sldChg chg="addSp delSp modSp add mod">
        <pc:chgData name="Fiona Woolston" userId="753aaaeaf80042e2" providerId="LiveId" clId="{6D2C8F88-F87D-4968-934E-85CB4849A62A}" dt="2024-07-15T12:31:58.206" v="429" actId="1076"/>
        <pc:sldMkLst>
          <pc:docMk/>
          <pc:sldMk cId="2581562071" sldId="339"/>
        </pc:sldMkLst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3" creationId="{08703CB7-846C-D0EE-1C14-F07674101C5C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5" creationId="{908DBC05-D1E7-8085-E0EB-14964922CBFD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7" creationId="{D6503A3B-B0C9-AAC5-DD00-C8182D6132FD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9" creationId="{85D744FE-1C45-E89F-C1C8-1DBD939CFD84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10" creationId="{FEAE9D6B-2658-AC15-2EED-E10C302FBB9A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12" creationId="{BD8B83AC-2A2C-2A32-9242-7D285490BA31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13" creationId="{4006CF52-2EC6-F684-A8D6-0C73D9E8D767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15" creationId="{2AFE0486-2BB1-BCB5-8BFD-62CE4F6588B4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16" creationId="{73182AFC-8903-E553-481D-E3555C5F3F43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18" creationId="{9BD84575-AC28-5631-04EB-8F9D7A270739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19" creationId="{E39B9AC4-FBFC-D374-4FC4-77DEE7B3EE62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20" creationId="{24D750C2-C2F3-51A4-8B02-F3522D279FA4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21" creationId="{104F168C-40BC-179B-2E4B-D9FC2744FAB4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22" creationId="{5CC78400-EF6D-4611-7A0D-35D5FD6F908C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23" creationId="{8EE1C56C-016A-09B8-4A41-8EF76D95521D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24" creationId="{9DCFCBC4-5BC9-C18C-99C0-3C77C5CB0505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25" creationId="{C9288F5A-4798-A99A-F853-3EC1BED7874F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26" creationId="{04F02C6D-6CF6-2F4F-19C6-B03B57D15A84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27" creationId="{4A95DAF1-2279-2ACD-082E-9C1C24A66683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28" creationId="{BFF09AEB-5673-7BAB-E2D2-510C23B9E22E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29" creationId="{B3D8B0AE-2E42-82AE-3C69-081D9CF8734B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31" creationId="{74BA937A-E051-BBB9-4FDE-F224BA9122BA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32" creationId="{A099CCBA-FC4F-4F6A-FFEE-46693438E48B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33" creationId="{3432A746-BDDB-22A3-1A7F-42A9316B1F7D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34" creationId="{9CA8D1B7-335E-F9B9-0750-8040F178DAB6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35" creationId="{17D4B6FA-ABC2-6C83-EB31-FFDAB4E3F2D6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36" creationId="{4AD673F1-3C0D-D06F-D1A9-C9ADBF7E6BEA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37" creationId="{BBF2C9CC-349A-AF4E-C153-18E4E9106215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38" creationId="{1AC79965-A6C7-FFC7-84B6-6C303C026317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39" creationId="{AAD2BEBE-4035-E88A-76AF-69A5CF68FECB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40" creationId="{3AC344A0-AF6F-D4C3-856C-ABAEA0318655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41" creationId="{3E207AB9-7B4F-AB89-E825-A1764C50EC1B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42" creationId="{F2493416-35E9-05C1-153E-B29C9D0253D7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43" creationId="{AC1047E9-52F9-12FB-5B55-AA70397B7350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44" creationId="{1AB92648-A244-502E-1A76-17827F61AB17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45" creationId="{8FD546DC-B303-0209-8794-00E21FD99ED5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46" creationId="{89CB9938-582B-D329-3A1E-C6457C02BADE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47" creationId="{B4C1FAC5-108B-F489-AD80-57BEA82C7956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48" creationId="{F71AC789-15C4-E6C6-A358-ACC597780D3F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49" creationId="{AF64D428-26E5-60C5-DE0D-A0C790A43143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50" creationId="{D89B4F03-00E2-481C-B744-ADCBCC0B0FFA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51" creationId="{CCEAF029-D00F-7B29-91A1-1AEB4A7A0CE4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52" creationId="{F5D29900-32AB-DFDF-FC13-660EF7F01342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53" creationId="{24225A58-155D-F7E6-6E2E-DFEA9EAAF301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54" creationId="{D497807C-D6BE-CDEC-317A-1964CDBBC463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55" creationId="{DE7BCD2F-A1E7-701A-5C6C-5C0649414556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56" creationId="{8FE90A47-593E-28A9-944D-849B88A15761}"/>
          </ac:picMkLst>
        </pc:picChg>
        <pc:picChg chg="del">
          <ac:chgData name="Fiona Woolston" userId="753aaaeaf80042e2" providerId="LiveId" clId="{6D2C8F88-F87D-4968-934E-85CB4849A62A}" dt="2024-07-15T12:26:21.943" v="384" actId="478"/>
          <ac:picMkLst>
            <pc:docMk/>
            <pc:sldMk cId="2581562071" sldId="339"/>
            <ac:picMk id="57" creationId="{54F75A0F-2257-53B2-1980-AAEF80BC57EE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58" creationId="{10EE939A-8DD5-8853-234D-B56BF54934C1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59" creationId="{F8AFC62A-F313-47C1-7189-2C3F155C7E28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60" creationId="{13AB0E13-4488-70E0-039F-5109C86C4785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61" creationId="{C114DDA3-DE09-9B8A-5730-331FD043DD8C}"/>
          </ac:picMkLst>
        </pc:picChg>
        <pc:picChg chg="add mod">
          <ac:chgData name="Fiona Woolston" userId="753aaaeaf80042e2" providerId="LiveId" clId="{6D2C8F88-F87D-4968-934E-85CB4849A62A}" dt="2024-07-15T12:31:58.206" v="429" actId="1076"/>
          <ac:picMkLst>
            <pc:docMk/>
            <pc:sldMk cId="2581562071" sldId="339"/>
            <ac:picMk id="62" creationId="{3F7493CE-347B-62E9-A576-EA6778B70E41}"/>
          </ac:picMkLst>
        </pc:picChg>
      </pc:sldChg>
      <pc:sldChg chg="addSp delSp modSp add mod">
        <pc:chgData name="Fiona Woolston" userId="753aaaeaf80042e2" providerId="LiveId" clId="{6D2C8F88-F87D-4968-934E-85CB4849A62A}" dt="2024-07-15T12:34:46.245" v="471" actId="1076"/>
        <pc:sldMkLst>
          <pc:docMk/>
          <pc:sldMk cId="3588278602" sldId="340"/>
        </pc:sldMkLst>
        <pc:picChg chg="add mod">
          <ac:chgData name="Fiona Woolston" userId="753aaaeaf80042e2" providerId="LiveId" clId="{6D2C8F88-F87D-4968-934E-85CB4849A62A}" dt="2024-07-15T12:34:15.992" v="463" actId="1076"/>
          <ac:picMkLst>
            <pc:docMk/>
            <pc:sldMk cId="3588278602" sldId="340"/>
            <ac:picMk id="3" creationId="{004BB067-5B97-1763-EC3F-891EC00E5F5B}"/>
          </ac:picMkLst>
        </pc:picChg>
        <pc:picChg chg="add mod">
          <ac:chgData name="Fiona Woolston" userId="753aaaeaf80042e2" providerId="LiveId" clId="{6D2C8F88-F87D-4968-934E-85CB4849A62A}" dt="2024-07-15T12:34:15.992" v="463" actId="1076"/>
          <ac:picMkLst>
            <pc:docMk/>
            <pc:sldMk cId="3588278602" sldId="340"/>
            <ac:picMk id="4" creationId="{DB36A4A7-E3F7-5E05-626A-42D0CA27643C}"/>
          </ac:picMkLst>
        </pc:picChg>
        <pc:picChg chg="add mod">
          <ac:chgData name="Fiona Woolston" userId="753aaaeaf80042e2" providerId="LiveId" clId="{6D2C8F88-F87D-4968-934E-85CB4849A62A}" dt="2024-07-15T12:34:15.992" v="463" actId="1076"/>
          <ac:picMkLst>
            <pc:docMk/>
            <pc:sldMk cId="3588278602" sldId="340"/>
            <ac:picMk id="5" creationId="{847D8B57-6C4B-B16E-BA50-D1B1C74BB7E9}"/>
          </ac:picMkLst>
        </pc:picChg>
        <pc:picChg chg="add mod">
          <ac:chgData name="Fiona Woolston" userId="753aaaeaf80042e2" providerId="LiveId" clId="{6D2C8F88-F87D-4968-934E-85CB4849A62A}" dt="2024-07-15T12:34:15.992" v="463" actId="1076"/>
          <ac:picMkLst>
            <pc:docMk/>
            <pc:sldMk cId="3588278602" sldId="340"/>
            <ac:picMk id="6" creationId="{34FAA64D-1B92-C448-AC17-BC169BF4A5AF}"/>
          </ac:picMkLst>
        </pc:picChg>
        <pc:picChg chg="add mod">
          <ac:chgData name="Fiona Woolston" userId="753aaaeaf80042e2" providerId="LiveId" clId="{6D2C8F88-F87D-4968-934E-85CB4849A62A}" dt="2024-07-15T12:34:15.992" v="463" actId="1076"/>
          <ac:picMkLst>
            <pc:docMk/>
            <pc:sldMk cId="3588278602" sldId="340"/>
            <ac:picMk id="7" creationId="{408BCA17-DAF0-41FC-ABFB-75812A85E66F}"/>
          </ac:picMkLst>
        </pc:picChg>
        <pc:picChg chg="add mod">
          <ac:chgData name="Fiona Woolston" userId="753aaaeaf80042e2" providerId="LiveId" clId="{6D2C8F88-F87D-4968-934E-85CB4849A62A}" dt="2024-07-15T12:34:15.992" v="463" actId="1076"/>
          <ac:picMkLst>
            <pc:docMk/>
            <pc:sldMk cId="3588278602" sldId="340"/>
            <ac:picMk id="8" creationId="{629EF5EE-F634-E948-3EB9-9B25A1278479}"/>
          </ac:picMkLst>
        </pc:picChg>
        <pc:picChg chg="del">
          <ac:chgData name="Fiona Woolston" userId="753aaaeaf80042e2" providerId="LiveId" clId="{6D2C8F88-F87D-4968-934E-85CB4849A62A}" dt="2024-07-15T12:33:02.503" v="442" actId="478"/>
          <ac:picMkLst>
            <pc:docMk/>
            <pc:sldMk cId="3588278602" sldId="340"/>
            <ac:picMk id="9" creationId="{01621BB8-AD05-98F3-844E-24D99C83F4CD}"/>
          </ac:picMkLst>
        </pc:picChg>
        <pc:picChg chg="add mod">
          <ac:chgData name="Fiona Woolston" userId="753aaaeaf80042e2" providerId="LiveId" clId="{6D2C8F88-F87D-4968-934E-85CB4849A62A}" dt="2024-07-15T12:34:26.944" v="467" actId="1076"/>
          <ac:picMkLst>
            <pc:docMk/>
            <pc:sldMk cId="3588278602" sldId="340"/>
            <ac:picMk id="10" creationId="{9B7E9D1C-A3A6-40E0-5A8C-BFFF19FD570B}"/>
          </ac:picMkLst>
        </pc:picChg>
        <pc:picChg chg="del">
          <ac:chgData name="Fiona Woolston" userId="753aaaeaf80042e2" providerId="LiveId" clId="{6D2C8F88-F87D-4968-934E-85CB4849A62A}" dt="2024-07-15T12:32:32.450" v="432" actId="478"/>
          <ac:picMkLst>
            <pc:docMk/>
            <pc:sldMk cId="3588278602" sldId="340"/>
            <ac:picMk id="11" creationId="{9AFCD762-5086-3071-B0F1-32DB8EBD3B81}"/>
          </ac:picMkLst>
        </pc:picChg>
        <pc:picChg chg="del">
          <ac:chgData name="Fiona Woolston" userId="753aaaeaf80042e2" providerId="LiveId" clId="{6D2C8F88-F87D-4968-934E-85CB4849A62A}" dt="2024-07-15T12:32:30.435" v="431" actId="478"/>
          <ac:picMkLst>
            <pc:docMk/>
            <pc:sldMk cId="3588278602" sldId="340"/>
            <ac:picMk id="12" creationId="{BE925DB2-391A-08DF-9F35-DB53EFAF28FC}"/>
          </ac:picMkLst>
        </pc:picChg>
        <pc:picChg chg="del">
          <ac:chgData name="Fiona Woolston" userId="753aaaeaf80042e2" providerId="LiveId" clId="{6D2C8F88-F87D-4968-934E-85CB4849A62A}" dt="2024-07-15T12:32:30.435" v="431" actId="478"/>
          <ac:picMkLst>
            <pc:docMk/>
            <pc:sldMk cId="3588278602" sldId="340"/>
            <ac:picMk id="13" creationId="{9D448A52-D4C8-2235-0840-F322DEF8083B}"/>
          </ac:picMkLst>
        </pc:picChg>
        <pc:picChg chg="add mod">
          <ac:chgData name="Fiona Woolston" userId="753aaaeaf80042e2" providerId="LiveId" clId="{6D2C8F88-F87D-4968-934E-85CB4849A62A}" dt="2024-07-15T12:34:26.944" v="467" actId="1076"/>
          <ac:picMkLst>
            <pc:docMk/>
            <pc:sldMk cId="3588278602" sldId="340"/>
            <ac:picMk id="14" creationId="{F8AD757D-5C3C-A377-6914-8A8B9B25C4E4}"/>
          </ac:picMkLst>
        </pc:picChg>
        <pc:picChg chg="del">
          <ac:chgData name="Fiona Woolston" userId="753aaaeaf80042e2" providerId="LiveId" clId="{6D2C8F88-F87D-4968-934E-85CB4849A62A}" dt="2024-07-15T12:32:30.435" v="431" actId="478"/>
          <ac:picMkLst>
            <pc:docMk/>
            <pc:sldMk cId="3588278602" sldId="340"/>
            <ac:picMk id="15" creationId="{19F7DE6E-AA58-84C8-9262-D0B37B873DFD}"/>
          </ac:picMkLst>
        </pc:picChg>
        <pc:picChg chg="add mod">
          <ac:chgData name="Fiona Woolston" userId="753aaaeaf80042e2" providerId="LiveId" clId="{6D2C8F88-F87D-4968-934E-85CB4849A62A}" dt="2024-07-15T12:34:26.944" v="467" actId="1076"/>
          <ac:picMkLst>
            <pc:docMk/>
            <pc:sldMk cId="3588278602" sldId="340"/>
            <ac:picMk id="16" creationId="{00861613-CC77-5D6E-8006-AB408AFE2153}"/>
          </ac:picMkLst>
        </pc:picChg>
        <pc:picChg chg="add mod">
          <ac:chgData name="Fiona Woolston" userId="753aaaeaf80042e2" providerId="LiveId" clId="{6D2C8F88-F87D-4968-934E-85CB4849A62A}" dt="2024-07-15T12:34:26.944" v="467" actId="1076"/>
          <ac:picMkLst>
            <pc:docMk/>
            <pc:sldMk cId="3588278602" sldId="340"/>
            <ac:picMk id="17" creationId="{5ADA252A-2694-B3A4-27C6-30774A9C25D6}"/>
          </ac:picMkLst>
        </pc:picChg>
        <pc:picChg chg="add mod">
          <ac:chgData name="Fiona Woolston" userId="753aaaeaf80042e2" providerId="LiveId" clId="{6D2C8F88-F87D-4968-934E-85CB4849A62A}" dt="2024-07-15T12:34:26.944" v="467" actId="1076"/>
          <ac:picMkLst>
            <pc:docMk/>
            <pc:sldMk cId="3588278602" sldId="340"/>
            <ac:picMk id="18" creationId="{8F727170-AE0B-7B6A-5666-44BB84FD22E3}"/>
          </ac:picMkLst>
        </pc:picChg>
        <pc:picChg chg="del">
          <ac:chgData name="Fiona Woolston" userId="753aaaeaf80042e2" providerId="LiveId" clId="{6D2C8F88-F87D-4968-934E-85CB4849A62A}" dt="2024-07-15T12:32:34.747" v="433" actId="478"/>
          <ac:picMkLst>
            <pc:docMk/>
            <pc:sldMk cId="3588278602" sldId="340"/>
            <ac:picMk id="19" creationId="{4E5927FE-0B57-640C-DDAD-5341EABDDBB7}"/>
          </ac:picMkLst>
        </pc:picChg>
        <pc:picChg chg="del">
          <ac:chgData name="Fiona Woolston" userId="753aaaeaf80042e2" providerId="LiveId" clId="{6D2C8F88-F87D-4968-934E-85CB4849A62A}" dt="2024-07-15T12:32:34.747" v="433" actId="478"/>
          <ac:picMkLst>
            <pc:docMk/>
            <pc:sldMk cId="3588278602" sldId="340"/>
            <ac:picMk id="20" creationId="{63F01914-76BC-7C2F-C18E-DC01A2A43F27}"/>
          </ac:picMkLst>
        </pc:picChg>
        <pc:picChg chg="add mod">
          <ac:chgData name="Fiona Woolston" userId="753aaaeaf80042e2" providerId="LiveId" clId="{6D2C8F88-F87D-4968-934E-85CB4849A62A}" dt="2024-07-15T12:34:26.944" v="467" actId="1076"/>
          <ac:picMkLst>
            <pc:docMk/>
            <pc:sldMk cId="3588278602" sldId="340"/>
            <ac:picMk id="21" creationId="{2404760D-48FB-0939-A141-DF7B72568DD6}"/>
          </ac:picMkLst>
        </pc:picChg>
        <pc:picChg chg="add mod">
          <ac:chgData name="Fiona Woolston" userId="753aaaeaf80042e2" providerId="LiveId" clId="{6D2C8F88-F87D-4968-934E-85CB4849A62A}" dt="2024-07-15T12:34:37.851" v="469" actId="1076"/>
          <ac:picMkLst>
            <pc:docMk/>
            <pc:sldMk cId="3588278602" sldId="340"/>
            <ac:picMk id="22" creationId="{D8EFB8AE-1C12-0E20-A8C8-5F5BBEF2C637}"/>
          </ac:picMkLst>
        </pc:picChg>
        <pc:picChg chg="del">
          <ac:chgData name="Fiona Woolston" userId="753aaaeaf80042e2" providerId="LiveId" clId="{6D2C8F88-F87D-4968-934E-85CB4849A62A}" dt="2024-07-15T12:32:30.435" v="431" actId="478"/>
          <ac:picMkLst>
            <pc:docMk/>
            <pc:sldMk cId="3588278602" sldId="340"/>
            <ac:picMk id="23" creationId="{07A4A3AA-07A1-17C0-1B93-C6158B6DA28D}"/>
          </ac:picMkLst>
        </pc:picChg>
        <pc:picChg chg="del">
          <ac:chgData name="Fiona Woolston" userId="753aaaeaf80042e2" providerId="LiveId" clId="{6D2C8F88-F87D-4968-934E-85CB4849A62A}" dt="2024-07-15T12:32:30.435" v="431" actId="478"/>
          <ac:picMkLst>
            <pc:docMk/>
            <pc:sldMk cId="3588278602" sldId="340"/>
            <ac:picMk id="24" creationId="{EB643D8F-314C-2939-35BD-3526099F99FB}"/>
          </ac:picMkLst>
        </pc:picChg>
        <pc:picChg chg="del">
          <ac:chgData name="Fiona Woolston" userId="753aaaeaf80042e2" providerId="LiveId" clId="{6D2C8F88-F87D-4968-934E-85CB4849A62A}" dt="2024-07-15T12:32:30.435" v="431" actId="478"/>
          <ac:picMkLst>
            <pc:docMk/>
            <pc:sldMk cId="3588278602" sldId="340"/>
            <ac:picMk id="25" creationId="{D9660BA9-9228-D5D6-C29D-220799BFD3F3}"/>
          </ac:picMkLst>
        </pc:picChg>
        <pc:picChg chg="add mod">
          <ac:chgData name="Fiona Woolston" userId="753aaaeaf80042e2" providerId="LiveId" clId="{6D2C8F88-F87D-4968-934E-85CB4849A62A}" dt="2024-07-15T12:34:37.851" v="469" actId="1076"/>
          <ac:picMkLst>
            <pc:docMk/>
            <pc:sldMk cId="3588278602" sldId="340"/>
            <ac:picMk id="26" creationId="{EB986D95-755F-87BC-CE07-58F8855C6054}"/>
          </ac:picMkLst>
        </pc:picChg>
        <pc:picChg chg="del">
          <ac:chgData name="Fiona Woolston" userId="753aaaeaf80042e2" providerId="LiveId" clId="{6D2C8F88-F87D-4968-934E-85CB4849A62A}" dt="2024-07-15T12:32:34.747" v="433" actId="478"/>
          <ac:picMkLst>
            <pc:docMk/>
            <pc:sldMk cId="3588278602" sldId="340"/>
            <ac:picMk id="27" creationId="{C82DE457-416B-D8F7-64B4-37B32A548491}"/>
          </ac:picMkLst>
        </pc:picChg>
        <pc:picChg chg="add mod">
          <ac:chgData name="Fiona Woolston" userId="753aaaeaf80042e2" providerId="LiveId" clId="{6D2C8F88-F87D-4968-934E-85CB4849A62A}" dt="2024-07-15T12:34:37.851" v="469" actId="1076"/>
          <ac:picMkLst>
            <pc:docMk/>
            <pc:sldMk cId="3588278602" sldId="340"/>
            <ac:picMk id="28" creationId="{B96665E2-2CBA-53E4-CDD7-E0B4763684E1}"/>
          </ac:picMkLst>
        </pc:picChg>
        <pc:picChg chg="del">
          <ac:chgData name="Fiona Woolston" userId="753aaaeaf80042e2" providerId="LiveId" clId="{6D2C8F88-F87D-4968-934E-85CB4849A62A}" dt="2024-07-15T12:32:34.747" v="433" actId="478"/>
          <ac:picMkLst>
            <pc:docMk/>
            <pc:sldMk cId="3588278602" sldId="340"/>
            <ac:picMk id="29" creationId="{E79F8A8C-D5C0-1FCF-C267-A47D04ED613C}"/>
          </ac:picMkLst>
        </pc:picChg>
        <pc:picChg chg="del">
          <ac:chgData name="Fiona Woolston" userId="753aaaeaf80042e2" providerId="LiveId" clId="{6D2C8F88-F87D-4968-934E-85CB4849A62A}" dt="2024-07-15T12:32:30.435" v="431" actId="478"/>
          <ac:picMkLst>
            <pc:docMk/>
            <pc:sldMk cId="3588278602" sldId="340"/>
            <ac:picMk id="31" creationId="{CA6B4674-B4DF-F66B-F5BD-94C4C38EC794}"/>
          </ac:picMkLst>
        </pc:picChg>
        <pc:picChg chg="del">
          <ac:chgData name="Fiona Woolston" userId="753aaaeaf80042e2" providerId="LiveId" clId="{6D2C8F88-F87D-4968-934E-85CB4849A62A}" dt="2024-07-15T12:32:30.435" v="431" actId="478"/>
          <ac:picMkLst>
            <pc:docMk/>
            <pc:sldMk cId="3588278602" sldId="340"/>
            <ac:picMk id="32" creationId="{DBE85F1F-5CA2-026E-C1F2-F265884153EC}"/>
          </ac:picMkLst>
        </pc:picChg>
        <pc:picChg chg="add mod">
          <ac:chgData name="Fiona Woolston" userId="753aaaeaf80042e2" providerId="LiveId" clId="{6D2C8F88-F87D-4968-934E-85CB4849A62A}" dt="2024-07-15T12:34:37.851" v="469" actId="1076"/>
          <ac:picMkLst>
            <pc:docMk/>
            <pc:sldMk cId="3588278602" sldId="340"/>
            <ac:picMk id="33" creationId="{A21D276E-B6D9-D754-4312-F1B5B577A68E}"/>
          </ac:picMkLst>
        </pc:picChg>
        <pc:picChg chg="add mod">
          <ac:chgData name="Fiona Woolston" userId="753aaaeaf80042e2" providerId="LiveId" clId="{6D2C8F88-F87D-4968-934E-85CB4849A62A}" dt="2024-07-15T12:34:37.851" v="469" actId="1076"/>
          <ac:picMkLst>
            <pc:docMk/>
            <pc:sldMk cId="3588278602" sldId="340"/>
            <ac:picMk id="34" creationId="{DC3F7B0C-330C-94DB-5D69-A2C4EBAE5FAC}"/>
          </ac:picMkLst>
        </pc:picChg>
        <pc:picChg chg="add mod">
          <ac:chgData name="Fiona Woolston" userId="753aaaeaf80042e2" providerId="LiveId" clId="{6D2C8F88-F87D-4968-934E-85CB4849A62A}" dt="2024-07-15T12:34:37.851" v="469" actId="1076"/>
          <ac:picMkLst>
            <pc:docMk/>
            <pc:sldMk cId="3588278602" sldId="340"/>
            <ac:picMk id="35" creationId="{BED4F279-F5A8-8763-F5EE-F700921C2338}"/>
          </ac:picMkLst>
        </pc:picChg>
        <pc:picChg chg="add mod">
          <ac:chgData name="Fiona Woolston" userId="753aaaeaf80042e2" providerId="LiveId" clId="{6D2C8F88-F87D-4968-934E-85CB4849A62A}" dt="2024-07-15T12:34:46.245" v="471" actId="1076"/>
          <ac:picMkLst>
            <pc:docMk/>
            <pc:sldMk cId="3588278602" sldId="340"/>
            <ac:picMk id="36" creationId="{1D11BB82-029C-5596-78B6-987361DF0F83}"/>
          </ac:picMkLst>
        </pc:picChg>
        <pc:picChg chg="add mod">
          <ac:chgData name="Fiona Woolston" userId="753aaaeaf80042e2" providerId="LiveId" clId="{6D2C8F88-F87D-4968-934E-85CB4849A62A}" dt="2024-07-15T12:34:46.245" v="471" actId="1076"/>
          <ac:picMkLst>
            <pc:docMk/>
            <pc:sldMk cId="3588278602" sldId="340"/>
            <ac:picMk id="37" creationId="{CF699F85-3D7D-840A-6B4B-54911B4C6F57}"/>
          </ac:picMkLst>
        </pc:picChg>
        <pc:picChg chg="add mod">
          <ac:chgData name="Fiona Woolston" userId="753aaaeaf80042e2" providerId="LiveId" clId="{6D2C8F88-F87D-4968-934E-85CB4849A62A}" dt="2024-07-15T12:34:46.245" v="471" actId="1076"/>
          <ac:picMkLst>
            <pc:docMk/>
            <pc:sldMk cId="3588278602" sldId="340"/>
            <ac:picMk id="38" creationId="{112B9A6D-96F2-B24F-BDD6-96360CA00AD9}"/>
          </ac:picMkLst>
        </pc:picChg>
        <pc:picChg chg="add mod">
          <ac:chgData name="Fiona Woolston" userId="753aaaeaf80042e2" providerId="LiveId" clId="{6D2C8F88-F87D-4968-934E-85CB4849A62A}" dt="2024-07-15T12:34:46.245" v="471" actId="1076"/>
          <ac:picMkLst>
            <pc:docMk/>
            <pc:sldMk cId="3588278602" sldId="340"/>
            <ac:picMk id="39" creationId="{EDDE14D5-1306-6F63-8696-ADA15E99DB52}"/>
          </ac:picMkLst>
        </pc:picChg>
        <pc:picChg chg="add mod">
          <ac:chgData name="Fiona Woolston" userId="753aaaeaf80042e2" providerId="LiveId" clId="{6D2C8F88-F87D-4968-934E-85CB4849A62A}" dt="2024-07-15T12:34:46.245" v="471" actId="1076"/>
          <ac:picMkLst>
            <pc:docMk/>
            <pc:sldMk cId="3588278602" sldId="340"/>
            <ac:picMk id="40" creationId="{46599560-C375-C78F-AED1-74E6442D0196}"/>
          </ac:picMkLst>
        </pc:picChg>
        <pc:picChg chg="add mod">
          <ac:chgData name="Fiona Woolston" userId="753aaaeaf80042e2" providerId="LiveId" clId="{6D2C8F88-F87D-4968-934E-85CB4849A62A}" dt="2024-07-15T12:34:46.245" v="471" actId="1076"/>
          <ac:picMkLst>
            <pc:docMk/>
            <pc:sldMk cId="3588278602" sldId="340"/>
            <ac:picMk id="41" creationId="{802D90F7-03ED-3769-1817-6F66C019A1EA}"/>
          </ac:picMkLst>
        </pc:picChg>
        <pc:picChg chg="del">
          <ac:chgData name="Fiona Woolston" userId="753aaaeaf80042e2" providerId="LiveId" clId="{6D2C8F88-F87D-4968-934E-85CB4849A62A}" dt="2024-07-15T12:32:30.435" v="431" actId="478"/>
          <ac:picMkLst>
            <pc:docMk/>
            <pc:sldMk cId="3588278602" sldId="340"/>
            <ac:picMk id="42" creationId="{9AB5D673-4DB3-B82A-F511-8548EE286C20}"/>
          </ac:picMkLst>
        </pc:picChg>
        <pc:picChg chg="del">
          <ac:chgData name="Fiona Woolston" userId="753aaaeaf80042e2" providerId="LiveId" clId="{6D2C8F88-F87D-4968-934E-85CB4849A62A}" dt="2024-07-15T12:32:34.747" v="433" actId="478"/>
          <ac:picMkLst>
            <pc:docMk/>
            <pc:sldMk cId="3588278602" sldId="340"/>
            <ac:picMk id="43" creationId="{BA97CC0C-AA73-4AAC-1E5E-2EC5483A804F}"/>
          </ac:picMkLst>
        </pc:picChg>
        <pc:picChg chg="del">
          <ac:chgData name="Fiona Woolston" userId="753aaaeaf80042e2" providerId="LiveId" clId="{6D2C8F88-F87D-4968-934E-85CB4849A62A}" dt="2024-07-15T12:32:34.747" v="433" actId="478"/>
          <ac:picMkLst>
            <pc:docMk/>
            <pc:sldMk cId="3588278602" sldId="340"/>
            <ac:picMk id="44" creationId="{5445BE8C-7941-409E-D285-792808FC0901}"/>
          </ac:picMkLst>
        </pc:picChg>
        <pc:picChg chg="del">
          <ac:chgData name="Fiona Woolston" userId="753aaaeaf80042e2" providerId="LiveId" clId="{6D2C8F88-F87D-4968-934E-85CB4849A62A}" dt="2024-07-15T12:32:30.435" v="431" actId="478"/>
          <ac:picMkLst>
            <pc:docMk/>
            <pc:sldMk cId="3588278602" sldId="340"/>
            <ac:picMk id="45" creationId="{25EB574B-4AAA-5522-14C4-CC469B97DA2B}"/>
          </ac:picMkLst>
        </pc:picChg>
        <pc:picChg chg="del">
          <ac:chgData name="Fiona Woolston" userId="753aaaeaf80042e2" providerId="LiveId" clId="{6D2C8F88-F87D-4968-934E-85CB4849A62A}" dt="2024-07-15T12:32:30.435" v="431" actId="478"/>
          <ac:picMkLst>
            <pc:docMk/>
            <pc:sldMk cId="3588278602" sldId="340"/>
            <ac:picMk id="46" creationId="{E5FAE67F-04F8-1B03-6911-13C58E1F8258}"/>
          </ac:picMkLst>
        </pc:picChg>
        <pc:picChg chg="del">
          <ac:chgData name="Fiona Woolston" userId="753aaaeaf80042e2" providerId="LiveId" clId="{6D2C8F88-F87D-4968-934E-85CB4849A62A}" dt="2024-07-15T12:32:30.435" v="431" actId="478"/>
          <ac:picMkLst>
            <pc:docMk/>
            <pc:sldMk cId="3588278602" sldId="340"/>
            <ac:picMk id="47" creationId="{A2DCC8EB-AFB8-6EC9-7A61-53F01AA0369C}"/>
          </ac:picMkLst>
        </pc:picChg>
      </pc:sldChg>
      <pc:sldChg chg="addSp delSp modSp add mod">
        <pc:chgData name="Fiona Woolston" userId="753aaaeaf80042e2" providerId="LiveId" clId="{6D2C8F88-F87D-4968-934E-85CB4849A62A}" dt="2024-07-15T12:36:37.553" v="491" actId="1076"/>
        <pc:sldMkLst>
          <pc:docMk/>
          <pc:sldMk cId="561832424" sldId="341"/>
        </pc:sldMkLst>
        <pc:picChg chg="add mod">
          <ac:chgData name="Fiona Woolston" userId="753aaaeaf80042e2" providerId="LiveId" clId="{6D2C8F88-F87D-4968-934E-85CB4849A62A}" dt="2024-07-15T12:36:37.553" v="491" actId="1076"/>
          <ac:picMkLst>
            <pc:docMk/>
            <pc:sldMk cId="561832424" sldId="341"/>
            <ac:picMk id="2" creationId="{BDF05308-E19C-823C-5D95-2B81EF0D393B}"/>
          </ac:picMkLst>
        </pc:picChg>
        <pc:picChg chg="mod">
          <ac:chgData name="Fiona Woolston" userId="753aaaeaf80042e2" providerId="LiveId" clId="{6D2C8F88-F87D-4968-934E-85CB4849A62A}" dt="2024-07-15T12:36:37.553" v="491" actId="1076"/>
          <ac:picMkLst>
            <pc:docMk/>
            <pc:sldMk cId="561832424" sldId="341"/>
            <ac:picMk id="3" creationId="{004BB067-5B97-1763-EC3F-891EC00E5F5B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4" creationId="{DB36A4A7-E3F7-5E05-626A-42D0CA27643C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5" creationId="{847D8B57-6C4B-B16E-BA50-D1B1C74BB7E9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6" creationId="{34FAA64D-1B92-C448-AC17-BC169BF4A5AF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7" creationId="{408BCA17-DAF0-41FC-ABFB-75812A85E66F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8" creationId="{629EF5EE-F634-E948-3EB9-9B25A1278479}"/>
          </ac:picMkLst>
        </pc:picChg>
        <pc:picChg chg="add mod">
          <ac:chgData name="Fiona Woolston" userId="753aaaeaf80042e2" providerId="LiveId" clId="{6D2C8F88-F87D-4968-934E-85CB4849A62A}" dt="2024-07-15T12:36:37.553" v="491" actId="1076"/>
          <ac:picMkLst>
            <pc:docMk/>
            <pc:sldMk cId="561832424" sldId="341"/>
            <ac:picMk id="9" creationId="{9BA6B8EE-044D-BC2F-595C-D3B72F5789DB}"/>
          </ac:picMkLst>
        </pc:picChg>
        <pc:picChg chg="del">
          <ac:chgData name="Fiona Woolston" userId="753aaaeaf80042e2" providerId="LiveId" clId="{6D2C8F88-F87D-4968-934E-85CB4849A62A}" dt="2024-07-15T12:35:04.826" v="474" actId="478"/>
          <ac:picMkLst>
            <pc:docMk/>
            <pc:sldMk cId="561832424" sldId="341"/>
            <ac:picMk id="10" creationId="{9B7E9D1C-A3A6-40E0-5A8C-BFFF19FD570B}"/>
          </ac:picMkLst>
        </pc:picChg>
        <pc:picChg chg="add mod">
          <ac:chgData name="Fiona Woolston" userId="753aaaeaf80042e2" providerId="LiveId" clId="{6D2C8F88-F87D-4968-934E-85CB4849A62A}" dt="2024-07-15T12:36:37.553" v="491" actId="1076"/>
          <ac:picMkLst>
            <pc:docMk/>
            <pc:sldMk cId="561832424" sldId="341"/>
            <ac:picMk id="11" creationId="{6C3FE9AE-AB49-C059-F2FB-FA6A54131918}"/>
          </ac:picMkLst>
        </pc:picChg>
        <pc:picChg chg="add mod">
          <ac:chgData name="Fiona Woolston" userId="753aaaeaf80042e2" providerId="LiveId" clId="{6D2C8F88-F87D-4968-934E-85CB4849A62A}" dt="2024-07-15T12:36:37.553" v="491" actId="1076"/>
          <ac:picMkLst>
            <pc:docMk/>
            <pc:sldMk cId="561832424" sldId="341"/>
            <ac:picMk id="12" creationId="{D38F1C5D-BAED-6E09-3C6B-DA5517303E87}"/>
          </ac:picMkLst>
        </pc:picChg>
        <pc:picChg chg="add mod">
          <ac:chgData name="Fiona Woolston" userId="753aaaeaf80042e2" providerId="LiveId" clId="{6D2C8F88-F87D-4968-934E-85CB4849A62A}" dt="2024-07-15T12:36:37.553" v="491" actId="1076"/>
          <ac:picMkLst>
            <pc:docMk/>
            <pc:sldMk cId="561832424" sldId="341"/>
            <ac:picMk id="13" creationId="{D560C0C9-9D64-627F-6EE9-DC41A12E0683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14" creationId="{F8AD757D-5C3C-A377-6914-8A8B9B25C4E4}"/>
          </ac:picMkLst>
        </pc:picChg>
        <pc:picChg chg="add mod">
          <ac:chgData name="Fiona Woolston" userId="753aaaeaf80042e2" providerId="LiveId" clId="{6D2C8F88-F87D-4968-934E-85CB4849A62A}" dt="2024-07-15T12:36:37.553" v="491" actId="1076"/>
          <ac:picMkLst>
            <pc:docMk/>
            <pc:sldMk cId="561832424" sldId="341"/>
            <ac:picMk id="15" creationId="{78008E98-B548-5C39-39D4-91FD7E1A30BB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16" creationId="{00861613-CC77-5D6E-8006-AB408AFE2153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17" creationId="{5ADA252A-2694-B3A4-27C6-30774A9C25D6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18" creationId="{8F727170-AE0B-7B6A-5666-44BB84FD22E3}"/>
          </ac:picMkLst>
        </pc:picChg>
        <pc:picChg chg="add mod">
          <ac:chgData name="Fiona Woolston" userId="753aaaeaf80042e2" providerId="LiveId" clId="{6D2C8F88-F87D-4968-934E-85CB4849A62A}" dt="2024-07-15T12:36:37.553" v="491" actId="1076"/>
          <ac:picMkLst>
            <pc:docMk/>
            <pc:sldMk cId="561832424" sldId="341"/>
            <ac:picMk id="19" creationId="{C8CF2BAA-CA2C-6C08-A09B-0C1873D7F651}"/>
          </ac:picMkLst>
        </pc:picChg>
        <pc:picChg chg="add mod">
          <ac:chgData name="Fiona Woolston" userId="753aaaeaf80042e2" providerId="LiveId" clId="{6D2C8F88-F87D-4968-934E-85CB4849A62A}" dt="2024-07-15T12:36:37.553" v="491" actId="1076"/>
          <ac:picMkLst>
            <pc:docMk/>
            <pc:sldMk cId="561832424" sldId="341"/>
            <ac:picMk id="20" creationId="{23DCF4AB-41B1-300C-88D7-0E3F17AF3107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21" creationId="{2404760D-48FB-0939-A141-DF7B72568DD6}"/>
          </ac:picMkLst>
        </pc:picChg>
        <pc:picChg chg="del">
          <ac:chgData name="Fiona Woolston" userId="753aaaeaf80042e2" providerId="LiveId" clId="{6D2C8F88-F87D-4968-934E-85CB4849A62A}" dt="2024-07-15T12:35:04.826" v="474" actId="478"/>
          <ac:picMkLst>
            <pc:docMk/>
            <pc:sldMk cId="561832424" sldId="341"/>
            <ac:picMk id="22" creationId="{D8EFB8AE-1C12-0E20-A8C8-5F5BBEF2C637}"/>
          </ac:picMkLst>
        </pc:picChg>
        <pc:picChg chg="add mod">
          <ac:chgData name="Fiona Woolston" userId="753aaaeaf80042e2" providerId="LiveId" clId="{6D2C8F88-F87D-4968-934E-85CB4849A62A}" dt="2024-07-15T12:36:37.553" v="491" actId="1076"/>
          <ac:picMkLst>
            <pc:docMk/>
            <pc:sldMk cId="561832424" sldId="341"/>
            <ac:picMk id="23" creationId="{4678C715-14D6-5606-59BB-5932C9861A91}"/>
          </ac:picMkLst>
        </pc:picChg>
        <pc:picChg chg="add mod">
          <ac:chgData name="Fiona Woolston" userId="753aaaeaf80042e2" providerId="LiveId" clId="{6D2C8F88-F87D-4968-934E-85CB4849A62A}" dt="2024-07-15T12:36:37.553" v="491" actId="1076"/>
          <ac:picMkLst>
            <pc:docMk/>
            <pc:sldMk cId="561832424" sldId="341"/>
            <ac:picMk id="24" creationId="{1186E827-963C-3838-4827-7F407B4675CB}"/>
          </ac:picMkLst>
        </pc:picChg>
        <pc:picChg chg="add mod">
          <ac:chgData name="Fiona Woolston" userId="753aaaeaf80042e2" providerId="LiveId" clId="{6D2C8F88-F87D-4968-934E-85CB4849A62A}" dt="2024-07-15T12:36:37.553" v="491" actId="1076"/>
          <ac:picMkLst>
            <pc:docMk/>
            <pc:sldMk cId="561832424" sldId="341"/>
            <ac:picMk id="25" creationId="{9554D5C5-20DC-3E56-6926-BF6DD791A75D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26" creationId="{EB986D95-755F-87BC-CE07-58F8855C6054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28" creationId="{B96665E2-2CBA-53E4-CDD7-E0B4763684E1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33" creationId="{A21D276E-B6D9-D754-4312-F1B5B577A68E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34" creationId="{DC3F7B0C-330C-94DB-5D69-A2C4EBAE5FAC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35" creationId="{BED4F279-F5A8-8763-F5EE-F700921C2338}"/>
          </ac:picMkLst>
        </pc:picChg>
        <pc:picChg chg="del">
          <ac:chgData name="Fiona Woolston" userId="753aaaeaf80042e2" providerId="LiveId" clId="{6D2C8F88-F87D-4968-934E-85CB4849A62A}" dt="2024-07-15T12:35:04.826" v="474" actId="478"/>
          <ac:picMkLst>
            <pc:docMk/>
            <pc:sldMk cId="561832424" sldId="341"/>
            <ac:picMk id="36" creationId="{1D11BB82-029C-5596-78B6-987361DF0F83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37" creationId="{CF699F85-3D7D-840A-6B4B-54911B4C6F57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38" creationId="{112B9A6D-96F2-B24F-BDD6-96360CA00AD9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39" creationId="{EDDE14D5-1306-6F63-8696-ADA15E99DB52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40" creationId="{46599560-C375-C78F-AED1-74E6442D0196}"/>
          </ac:picMkLst>
        </pc:picChg>
        <pc:picChg chg="del">
          <ac:chgData name="Fiona Woolston" userId="753aaaeaf80042e2" providerId="LiveId" clId="{6D2C8F88-F87D-4968-934E-85CB4849A62A}" dt="2024-07-15T12:35:02.529" v="473" actId="478"/>
          <ac:picMkLst>
            <pc:docMk/>
            <pc:sldMk cId="561832424" sldId="341"/>
            <ac:picMk id="41" creationId="{802D90F7-03ED-3769-1817-6F66C019A1EA}"/>
          </ac:picMkLst>
        </pc:picChg>
      </pc:sldChg>
      <pc:sldChg chg="addSp delSp modSp add mod">
        <pc:chgData name="Fiona Woolston" userId="753aaaeaf80042e2" providerId="LiveId" clId="{6D2C8F88-F87D-4968-934E-85CB4849A62A}" dt="2024-07-15T12:39:01.976" v="531" actId="1076"/>
        <pc:sldMkLst>
          <pc:docMk/>
          <pc:sldMk cId="2220624989" sldId="342"/>
        </pc:sldMkLst>
        <pc:picChg chg="del">
          <ac:chgData name="Fiona Woolston" userId="753aaaeaf80042e2" providerId="LiveId" clId="{6D2C8F88-F87D-4968-934E-85CB4849A62A}" dt="2024-07-15T12:37:22.295" v="507" actId="478"/>
          <ac:picMkLst>
            <pc:docMk/>
            <pc:sldMk cId="2220624989" sldId="342"/>
            <ac:picMk id="3" creationId="{004BB067-5B97-1763-EC3F-891EC00E5F5B}"/>
          </ac:picMkLst>
        </pc:picChg>
        <pc:picChg chg="del">
          <ac:chgData name="Fiona Woolston" userId="753aaaeaf80042e2" providerId="LiveId" clId="{6D2C8F88-F87D-4968-934E-85CB4849A62A}" dt="2024-07-15T12:36:54.774" v="495" actId="478"/>
          <ac:picMkLst>
            <pc:docMk/>
            <pc:sldMk cId="2220624989" sldId="342"/>
            <ac:picMk id="4" creationId="{DB36A4A7-E3F7-5E05-626A-42D0CA27643C}"/>
          </ac:picMkLst>
        </pc:picChg>
        <pc:picChg chg="del">
          <ac:chgData name="Fiona Woolston" userId="753aaaeaf80042e2" providerId="LiveId" clId="{6D2C8F88-F87D-4968-934E-85CB4849A62A}" dt="2024-07-15T12:36:49.945" v="493" actId="478"/>
          <ac:picMkLst>
            <pc:docMk/>
            <pc:sldMk cId="2220624989" sldId="342"/>
            <ac:picMk id="5" creationId="{847D8B57-6C4B-B16E-BA50-D1B1C74BB7E9}"/>
          </ac:picMkLst>
        </pc:picChg>
        <pc:picChg chg="del">
          <ac:chgData name="Fiona Woolston" userId="753aaaeaf80042e2" providerId="LiveId" clId="{6D2C8F88-F87D-4968-934E-85CB4849A62A}" dt="2024-07-15T12:36:49.945" v="493" actId="478"/>
          <ac:picMkLst>
            <pc:docMk/>
            <pc:sldMk cId="2220624989" sldId="342"/>
            <ac:picMk id="6" creationId="{34FAA64D-1B92-C448-AC17-BC169BF4A5AF}"/>
          </ac:picMkLst>
        </pc:picChg>
        <pc:picChg chg="del">
          <ac:chgData name="Fiona Woolston" userId="753aaaeaf80042e2" providerId="LiveId" clId="{6D2C8F88-F87D-4968-934E-85CB4849A62A}" dt="2024-07-15T12:36:49.945" v="493" actId="478"/>
          <ac:picMkLst>
            <pc:docMk/>
            <pc:sldMk cId="2220624989" sldId="342"/>
            <ac:picMk id="7" creationId="{408BCA17-DAF0-41FC-ABFB-75812A85E66F}"/>
          </ac:picMkLst>
        </pc:picChg>
        <pc:picChg chg="del">
          <ac:chgData name="Fiona Woolston" userId="753aaaeaf80042e2" providerId="LiveId" clId="{6D2C8F88-F87D-4968-934E-85CB4849A62A}" dt="2024-07-15T12:36:49.945" v="493" actId="478"/>
          <ac:picMkLst>
            <pc:docMk/>
            <pc:sldMk cId="2220624989" sldId="342"/>
            <ac:picMk id="8" creationId="{629EF5EE-F634-E948-3EB9-9B25A1278479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9" creationId="{4FA93902-E1FC-DDCC-1A98-0CD583A40260}"/>
          </ac:picMkLst>
        </pc:picChg>
        <pc:picChg chg="del">
          <ac:chgData name="Fiona Woolston" userId="753aaaeaf80042e2" providerId="LiveId" clId="{6D2C8F88-F87D-4968-934E-85CB4849A62A}" dt="2024-07-15T12:36:52.446" v="494" actId="478"/>
          <ac:picMkLst>
            <pc:docMk/>
            <pc:sldMk cId="2220624989" sldId="342"/>
            <ac:picMk id="10" creationId="{9B7E9D1C-A3A6-40E0-5A8C-BFFF19FD570B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11" creationId="{BD8DBBC3-F646-3B29-5318-73514BA5EABD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12" creationId="{3A6E5696-4E2A-06E3-62CB-8226D247D94F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13" creationId="{BAB8111E-A576-C20F-3906-7BBC959EE514}"/>
          </ac:picMkLst>
        </pc:picChg>
        <pc:picChg chg="del">
          <ac:chgData name="Fiona Woolston" userId="753aaaeaf80042e2" providerId="LiveId" clId="{6D2C8F88-F87D-4968-934E-85CB4849A62A}" dt="2024-07-15T12:36:52.446" v="494" actId="478"/>
          <ac:picMkLst>
            <pc:docMk/>
            <pc:sldMk cId="2220624989" sldId="342"/>
            <ac:picMk id="14" creationId="{F8AD757D-5C3C-A377-6914-8A8B9B25C4E4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15" creationId="{FAD074EC-250E-F273-6EA9-3CAA4FC1DFE1}"/>
          </ac:picMkLst>
        </pc:picChg>
        <pc:picChg chg="del">
          <ac:chgData name="Fiona Woolston" userId="753aaaeaf80042e2" providerId="LiveId" clId="{6D2C8F88-F87D-4968-934E-85CB4849A62A}" dt="2024-07-15T12:36:49.945" v="493" actId="478"/>
          <ac:picMkLst>
            <pc:docMk/>
            <pc:sldMk cId="2220624989" sldId="342"/>
            <ac:picMk id="16" creationId="{00861613-CC77-5D6E-8006-AB408AFE2153}"/>
          </ac:picMkLst>
        </pc:picChg>
        <pc:picChg chg="del">
          <ac:chgData name="Fiona Woolston" userId="753aaaeaf80042e2" providerId="LiveId" clId="{6D2C8F88-F87D-4968-934E-85CB4849A62A}" dt="2024-07-15T12:36:49.945" v="493" actId="478"/>
          <ac:picMkLst>
            <pc:docMk/>
            <pc:sldMk cId="2220624989" sldId="342"/>
            <ac:picMk id="17" creationId="{5ADA252A-2694-B3A4-27C6-30774A9C25D6}"/>
          </ac:picMkLst>
        </pc:picChg>
        <pc:picChg chg="del">
          <ac:chgData name="Fiona Woolston" userId="753aaaeaf80042e2" providerId="LiveId" clId="{6D2C8F88-F87D-4968-934E-85CB4849A62A}" dt="2024-07-15T12:36:49.945" v="493" actId="478"/>
          <ac:picMkLst>
            <pc:docMk/>
            <pc:sldMk cId="2220624989" sldId="342"/>
            <ac:picMk id="18" creationId="{8F727170-AE0B-7B6A-5666-44BB84FD22E3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19" creationId="{4B6FAE77-6D4C-BA9C-48C0-765E48099B96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20" creationId="{1C74B301-F86D-0F53-BB5E-820FF89D961B}"/>
          </ac:picMkLst>
        </pc:picChg>
        <pc:picChg chg="del">
          <ac:chgData name="Fiona Woolston" userId="753aaaeaf80042e2" providerId="LiveId" clId="{6D2C8F88-F87D-4968-934E-85CB4849A62A}" dt="2024-07-15T12:36:49.945" v="493" actId="478"/>
          <ac:picMkLst>
            <pc:docMk/>
            <pc:sldMk cId="2220624989" sldId="342"/>
            <ac:picMk id="21" creationId="{2404760D-48FB-0939-A141-DF7B72568DD6}"/>
          </ac:picMkLst>
        </pc:picChg>
        <pc:picChg chg="del">
          <ac:chgData name="Fiona Woolston" userId="753aaaeaf80042e2" providerId="LiveId" clId="{6D2C8F88-F87D-4968-934E-85CB4849A62A}" dt="2024-07-15T12:36:52.446" v="494" actId="478"/>
          <ac:picMkLst>
            <pc:docMk/>
            <pc:sldMk cId="2220624989" sldId="342"/>
            <ac:picMk id="22" creationId="{D8EFB8AE-1C12-0E20-A8C8-5F5BBEF2C637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23" creationId="{4C57B503-1D6E-60E4-25D1-98B4A32C6988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24" creationId="{BCD576B9-BB8A-ED45-0F9F-AF90E09CDE86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25" creationId="{D57C2CC9-A6B8-5D79-7638-8AB93463F7F2}"/>
          </ac:picMkLst>
        </pc:picChg>
        <pc:picChg chg="del">
          <ac:chgData name="Fiona Woolston" userId="753aaaeaf80042e2" providerId="LiveId" clId="{6D2C8F88-F87D-4968-934E-85CB4849A62A}" dt="2024-07-15T12:36:52.446" v="494" actId="478"/>
          <ac:picMkLst>
            <pc:docMk/>
            <pc:sldMk cId="2220624989" sldId="342"/>
            <ac:picMk id="26" creationId="{EB986D95-755F-87BC-CE07-58F8855C6054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27" creationId="{E613FABC-CB2A-4B06-79B9-5B85CC3F2906}"/>
          </ac:picMkLst>
        </pc:picChg>
        <pc:picChg chg="del">
          <ac:chgData name="Fiona Woolston" userId="753aaaeaf80042e2" providerId="LiveId" clId="{6D2C8F88-F87D-4968-934E-85CB4849A62A}" dt="2024-07-15T12:36:49.945" v="493" actId="478"/>
          <ac:picMkLst>
            <pc:docMk/>
            <pc:sldMk cId="2220624989" sldId="342"/>
            <ac:picMk id="28" creationId="{B96665E2-2CBA-53E4-CDD7-E0B4763684E1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29" creationId="{F5D341D1-391B-910D-0DEA-6B9D5C038C74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31" creationId="{39BF32D4-5F98-1B9D-3D6F-13AF5299A59A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32" creationId="{06EB29E2-4205-5816-C1CA-62A2EA027BCA}"/>
          </ac:picMkLst>
        </pc:picChg>
        <pc:picChg chg="del">
          <ac:chgData name="Fiona Woolston" userId="753aaaeaf80042e2" providerId="LiveId" clId="{6D2C8F88-F87D-4968-934E-85CB4849A62A}" dt="2024-07-15T12:36:49.945" v="493" actId="478"/>
          <ac:picMkLst>
            <pc:docMk/>
            <pc:sldMk cId="2220624989" sldId="342"/>
            <ac:picMk id="33" creationId="{A21D276E-B6D9-D754-4312-F1B5B577A68E}"/>
          </ac:picMkLst>
        </pc:picChg>
        <pc:picChg chg="del">
          <ac:chgData name="Fiona Woolston" userId="753aaaeaf80042e2" providerId="LiveId" clId="{6D2C8F88-F87D-4968-934E-85CB4849A62A}" dt="2024-07-15T12:36:49.945" v="493" actId="478"/>
          <ac:picMkLst>
            <pc:docMk/>
            <pc:sldMk cId="2220624989" sldId="342"/>
            <ac:picMk id="34" creationId="{DC3F7B0C-330C-94DB-5D69-A2C4EBAE5FAC}"/>
          </ac:picMkLst>
        </pc:picChg>
        <pc:picChg chg="del">
          <ac:chgData name="Fiona Woolston" userId="753aaaeaf80042e2" providerId="LiveId" clId="{6D2C8F88-F87D-4968-934E-85CB4849A62A}" dt="2024-07-15T12:36:49.945" v="493" actId="478"/>
          <ac:picMkLst>
            <pc:docMk/>
            <pc:sldMk cId="2220624989" sldId="342"/>
            <ac:picMk id="35" creationId="{BED4F279-F5A8-8763-F5EE-F700921C2338}"/>
          </ac:picMkLst>
        </pc:picChg>
        <pc:picChg chg="del">
          <ac:chgData name="Fiona Woolston" userId="753aaaeaf80042e2" providerId="LiveId" clId="{6D2C8F88-F87D-4968-934E-85CB4849A62A}" dt="2024-07-15T12:36:52.446" v="494" actId="478"/>
          <ac:picMkLst>
            <pc:docMk/>
            <pc:sldMk cId="2220624989" sldId="342"/>
            <ac:picMk id="36" creationId="{1D11BB82-029C-5596-78B6-987361DF0F83}"/>
          </ac:picMkLst>
        </pc:picChg>
        <pc:picChg chg="del">
          <ac:chgData name="Fiona Woolston" userId="753aaaeaf80042e2" providerId="LiveId" clId="{6D2C8F88-F87D-4968-934E-85CB4849A62A}" dt="2024-07-15T12:36:52.446" v="494" actId="478"/>
          <ac:picMkLst>
            <pc:docMk/>
            <pc:sldMk cId="2220624989" sldId="342"/>
            <ac:picMk id="37" creationId="{CF699F85-3D7D-840A-6B4B-54911B4C6F57}"/>
          </ac:picMkLst>
        </pc:picChg>
        <pc:picChg chg="del">
          <ac:chgData name="Fiona Woolston" userId="753aaaeaf80042e2" providerId="LiveId" clId="{6D2C8F88-F87D-4968-934E-85CB4849A62A}" dt="2024-07-15T12:36:49.945" v="493" actId="478"/>
          <ac:picMkLst>
            <pc:docMk/>
            <pc:sldMk cId="2220624989" sldId="342"/>
            <ac:picMk id="38" creationId="{112B9A6D-96F2-B24F-BDD6-96360CA00AD9}"/>
          </ac:picMkLst>
        </pc:picChg>
        <pc:picChg chg="del">
          <ac:chgData name="Fiona Woolston" userId="753aaaeaf80042e2" providerId="LiveId" clId="{6D2C8F88-F87D-4968-934E-85CB4849A62A}" dt="2024-07-15T12:36:49.945" v="493" actId="478"/>
          <ac:picMkLst>
            <pc:docMk/>
            <pc:sldMk cId="2220624989" sldId="342"/>
            <ac:picMk id="39" creationId="{EDDE14D5-1306-6F63-8696-ADA15E99DB52}"/>
          </ac:picMkLst>
        </pc:picChg>
        <pc:picChg chg="del">
          <ac:chgData name="Fiona Woolston" userId="753aaaeaf80042e2" providerId="LiveId" clId="{6D2C8F88-F87D-4968-934E-85CB4849A62A}" dt="2024-07-15T12:36:49.945" v="493" actId="478"/>
          <ac:picMkLst>
            <pc:docMk/>
            <pc:sldMk cId="2220624989" sldId="342"/>
            <ac:picMk id="40" creationId="{46599560-C375-C78F-AED1-74E6442D0196}"/>
          </ac:picMkLst>
        </pc:picChg>
        <pc:picChg chg="del">
          <ac:chgData name="Fiona Woolston" userId="753aaaeaf80042e2" providerId="LiveId" clId="{6D2C8F88-F87D-4968-934E-85CB4849A62A}" dt="2024-07-15T12:36:49.945" v="493" actId="478"/>
          <ac:picMkLst>
            <pc:docMk/>
            <pc:sldMk cId="2220624989" sldId="342"/>
            <ac:picMk id="41" creationId="{802D90F7-03ED-3769-1817-6F66C019A1EA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42" creationId="{F1D24274-3E1E-101F-F053-9B62E0FF36B0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43" creationId="{07858DAF-1CD4-A1F9-5CBE-04FE1A8ABC1F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44" creationId="{203C13B8-C18B-818F-2626-140A2EA0D2AB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45" creationId="{21A2B56B-853C-5B4C-9045-CFF9858461A3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46" creationId="{0EFC9AF0-7FCA-83FC-693C-76E1A39DED68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47" creationId="{3CBEF446-F9B3-B0C4-6476-43FC1209A540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48" creationId="{834864DC-B88B-2D4B-509D-A2F20A75E2D6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49" creationId="{567FE53A-2F11-8C87-FAEE-FFF3E718528A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50" creationId="{D63FD789-4E91-EDB7-1E84-5C58BAE6BD19}"/>
          </ac:picMkLst>
        </pc:picChg>
        <pc:picChg chg="add mod">
          <ac:chgData name="Fiona Woolston" userId="753aaaeaf80042e2" providerId="LiveId" clId="{6D2C8F88-F87D-4968-934E-85CB4849A62A}" dt="2024-07-15T12:39:01.976" v="531" actId="1076"/>
          <ac:picMkLst>
            <pc:docMk/>
            <pc:sldMk cId="2220624989" sldId="342"/>
            <ac:picMk id="51" creationId="{E585CA4B-B3B2-5037-E5F3-2F4883DF307A}"/>
          </ac:picMkLst>
        </pc:picChg>
      </pc:sldChg>
      <pc:sldChg chg="addSp delSp modSp add mod">
        <pc:chgData name="Fiona Woolston" userId="753aaaeaf80042e2" providerId="LiveId" clId="{6D2C8F88-F87D-4968-934E-85CB4849A62A}" dt="2024-07-15T12:40:41.032" v="551" actId="1076"/>
        <pc:sldMkLst>
          <pc:docMk/>
          <pc:sldMk cId="21279051" sldId="343"/>
        </pc:sldMkLst>
        <pc:picChg chg="del">
          <ac:chgData name="Fiona Woolston" userId="753aaaeaf80042e2" providerId="LiveId" clId="{6D2C8F88-F87D-4968-934E-85CB4849A62A}" dt="2024-07-15T12:39:09.555" v="533" actId="478"/>
          <ac:picMkLst>
            <pc:docMk/>
            <pc:sldMk cId="21279051" sldId="343"/>
            <ac:picMk id="2" creationId="{BDF05308-E19C-823C-5D95-2B81EF0D393B}"/>
          </ac:picMkLst>
        </pc:picChg>
        <pc:picChg chg="del">
          <ac:chgData name="Fiona Woolston" userId="753aaaeaf80042e2" providerId="LiveId" clId="{6D2C8F88-F87D-4968-934E-85CB4849A62A}" dt="2024-07-15T12:39:32.262" v="539" actId="478"/>
          <ac:picMkLst>
            <pc:docMk/>
            <pc:sldMk cId="21279051" sldId="343"/>
            <ac:picMk id="3" creationId="{004BB067-5B97-1763-EC3F-891EC00E5F5B}"/>
          </ac:picMkLst>
        </pc:picChg>
        <pc:picChg chg="add mod">
          <ac:chgData name="Fiona Woolston" userId="753aaaeaf80042e2" providerId="LiveId" clId="{6D2C8F88-F87D-4968-934E-85CB4849A62A}" dt="2024-07-15T12:40:41.032" v="551" actId="1076"/>
          <ac:picMkLst>
            <pc:docMk/>
            <pc:sldMk cId="21279051" sldId="343"/>
            <ac:picMk id="4" creationId="{AC40FA48-7BEE-04B9-79B8-A22D42FE171E}"/>
          </ac:picMkLst>
        </pc:picChg>
        <pc:picChg chg="add mod">
          <ac:chgData name="Fiona Woolston" userId="753aaaeaf80042e2" providerId="LiveId" clId="{6D2C8F88-F87D-4968-934E-85CB4849A62A}" dt="2024-07-15T12:40:41.032" v="551" actId="1076"/>
          <ac:picMkLst>
            <pc:docMk/>
            <pc:sldMk cId="21279051" sldId="343"/>
            <ac:picMk id="5" creationId="{B0B6B93A-DAFF-C1B7-AF04-B97FD12D1C5F}"/>
          </ac:picMkLst>
        </pc:picChg>
        <pc:picChg chg="add mod">
          <ac:chgData name="Fiona Woolston" userId="753aaaeaf80042e2" providerId="LiveId" clId="{6D2C8F88-F87D-4968-934E-85CB4849A62A}" dt="2024-07-15T12:40:41.032" v="551" actId="1076"/>
          <ac:picMkLst>
            <pc:docMk/>
            <pc:sldMk cId="21279051" sldId="343"/>
            <ac:picMk id="6" creationId="{505CE68B-318C-FCDC-CE69-E56A9BD0FF34}"/>
          </ac:picMkLst>
        </pc:picChg>
        <pc:picChg chg="add mod">
          <ac:chgData name="Fiona Woolston" userId="753aaaeaf80042e2" providerId="LiveId" clId="{6D2C8F88-F87D-4968-934E-85CB4849A62A}" dt="2024-07-15T12:40:41.032" v="551" actId="1076"/>
          <ac:picMkLst>
            <pc:docMk/>
            <pc:sldMk cId="21279051" sldId="343"/>
            <ac:picMk id="7" creationId="{C7E7BA9B-679F-1DF5-AD35-21D7F915B176}"/>
          </ac:picMkLst>
        </pc:picChg>
        <pc:picChg chg="add mod">
          <ac:chgData name="Fiona Woolston" userId="753aaaeaf80042e2" providerId="LiveId" clId="{6D2C8F88-F87D-4968-934E-85CB4849A62A}" dt="2024-07-15T12:40:41.032" v="551" actId="1076"/>
          <ac:picMkLst>
            <pc:docMk/>
            <pc:sldMk cId="21279051" sldId="343"/>
            <ac:picMk id="8" creationId="{B8639181-807C-21A5-82E9-2455A88816F4}"/>
          </ac:picMkLst>
        </pc:picChg>
        <pc:picChg chg="del">
          <ac:chgData name="Fiona Woolston" userId="753aaaeaf80042e2" providerId="LiveId" clId="{6D2C8F88-F87D-4968-934E-85CB4849A62A}" dt="2024-07-15T12:39:09.555" v="533" actId="478"/>
          <ac:picMkLst>
            <pc:docMk/>
            <pc:sldMk cId="21279051" sldId="343"/>
            <ac:picMk id="9" creationId="{9BA6B8EE-044D-BC2F-595C-D3B72F5789DB}"/>
          </ac:picMkLst>
        </pc:picChg>
        <pc:picChg chg="add mod">
          <ac:chgData name="Fiona Woolston" userId="753aaaeaf80042e2" providerId="LiveId" clId="{6D2C8F88-F87D-4968-934E-85CB4849A62A}" dt="2024-07-15T12:40:41.032" v="551" actId="1076"/>
          <ac:picMkLst>
            <pc:docMk/>
            <pc:sldMk cId="21279051" sldId="343"/>
            <ac:picMk id="10" creationId="{E965CAC2-6EC7-38F6-9B36-B9C22C2B9160}"/>
          </ac:picMkLst>
        </pc:picChg>
        <pc:picChg chg="del">
          <ac:chgData name="Fiona Woolston" userId="753aaaeaf80042e2" providerId="LiveId" clId="{6D2C8F88-F87D-4968-934E-85CB4849A62A}" dt="2024-07-15T12:39:09.555" v="533" actId="478"/>
          <ac:picMkLst>
            <pc:docMk/>
            <pc:sldMk cId="21279051" sldId="343"/>
            <ac:picMk id="11" creationId="{6C3FE9AE-AB49-C059-F2FB-FA6A54131918}"/>
          </ac:picMkLst>
        </pc:picChg>
        <pc:picChg chg="del">
          <ac:chgData name="Fiona Woolston" userId="753aaaeaf80042e2" providerId="LiveId" clId="{6D2C8F88-F87D-4968-934E-85CB4849A62A}" dt="2024-07-15T12:39:11.118" v="534" actId="478"/>
          <ac:picMkLst>
            <pc:docMk/>
            <pc:sldMk cId="21279051" sldId="343"/>
            <ac:picMk id="12" creationId="{D38F1C5D-BAED-6E09-3C6B-DA5517303E87}"/>
          </ac:picMkLst>
        </pc:picChg>
        <pc:picChg chg="del">
          <ac:chgData name="Fiona Woolston" userId="753aaaeaf80042e2" providerId="LiveId" clId="{6D2C8F88-F87D-4968-934E-85CB4849A62A}" dt="2024-07-15T12:39:09.555" v="533" actId="478"/>
          <ac:picMkLst>
            <pc:docMk/>
            <pc:sldMk cId="21279051" sldId="343"/>
            <ac:picMk id="13" creationId="{D560C0C9-9D64-627F-6EE9-DC41A12E0683}"/>
          </ac:picMkLst>
        </pc:picChg>
        <pc:picChg chg="add mod">
          <ac:chgData name="Fiona Woolston" userId="753aaaeaf80042e2" providerId="LiveId" clId="{6D2C8F88-F87D-4968-934E-85CB4849A62A}" dt="2024-07-15T12:40:41.032" v="551" actId="1076"/>
          <ac:picMkLst>
            <pc:docMk/>
            <pc:sldMk cId="21279051" sldId="343"/>
            <ac:picMk id="14" creationId="{141D69EA-0A00-2CA1-E119-22DE5466E7AB}"/>
          </ac:picMkLst>
        </pc:picChg>
        <pc:picChg chg="del">
          <ac:chgData name="Fiona Woolston" userId="753aaaeaf80042e2" providerId="LiveId" clId="{6D2C8F88-F87D-4968-934E-85CB4849A62A}" dt="2024-07-15T12:39:09.555" v="533" actId="478"/>
          <ac:picMkLst>
            <pc:docMk/>
            <pc:sldMk cId="21279051" sldId="343"/>
            <ac:picMk id="15" creationId="{78008E98-B548-5C39-39D4-91FD7E1A30BB}"/>
          </ac:picMkLst>
        </pc:picChg>
        <pc:picChg chg="add mod">
          <ac:chgData name="Fiona Woolston" userId="753aaaeaf80042e2" providerId="LiveId" clId="{6D2C8F88-F87D-4968-934E-85CB4849A62A}" dt="2024-07-15T12:40:41.032" v="551" actId="1076"/>
          <ac:picMkLst>
            <pc:docMk/>
            <pc:sldMk cId="21279051" sldId="343"/>
            <ac:picMk id="16" creationId="{654074E2-64BD-A001-393B-55A0F2A863D5}"/>
          </ac:picMkLst>
        </pc:picChg>
        <pc:picChg chg="add mod">
          <ac:chgData name="Fiona Woolston" userId="753aaaeaf80042e2" providerId="LiveId" clId="{6D2C8F88-F87D-4968-934E-85CB4849A62A}" dt="2024-07-15T12:40:41.032" v="551" actId="1076"/>
          <ac:picMkLst>
            <pc:docMk/>
            <pc:sldMk cId="21279051" sldId="343"/>
            <ac:picMk id="17" creationId="{0D9CEE12-04F7-6D0E-11A4-5A76D584C79F}"/>
          </ac:picMkLst>
        </pc:picChg>
        <pc:picChg chg="add mod">
          <ac:chgData name="Fiona Woolston" userId="753aaaeaf80042e2" providerId="LiveId" clId="{6D2C8F88-F87D-4968-934E-85CB4849A62A}" dt="2024-07-15T12:40:41.032" v="551" actId="1076"/>
          <ac:picMkLst>
            <pc:docMk/>
            <pc:sldMk cId="21279051" sldId="343"/>
            <ac:picMk id="18" creationId="{E941D8E6-08A9-1BBD-C732-33CBE1F7CACD}"/>
          </ac:picMkLst>
        </pc:picChg>
        <pc:picChg chg="del">
          <ac:chgData name="Fiona Woolston" userId="753aaaeaf80042e2" providerId="LiveId" clId="{6D2C8F88-F87D-4968-934E-85CB4849A62A}" dt="2024-07-15T12:39:09.555" v="533" actId="478"/>
          <ac:picMkLst>
            <pc:docMk/>
            <pc:sldMk cId="21279051" sldId="343"/>
            <ac:picMk id="19" creationId="{C8CF2BAA-CA2C-6C08-A09B-0C1873D7F651}"/>
          </ac:picMkLst>
        </pc:picChg>
        <pc:picChg chg="del">
          <ac:chgData name="Fiona Woolston" userId="753aaaeaf80042e2" providerId="LiveId" clId="{6D2C8F88-F87D-4968-934E-85CB4849A62A}" dt="2024-07-15T12:39:11.118" v="534" actId="478"/>
          <ac:picMkLst>
            <pc:docMk/>
            <pc:sldMk cId="21279051" sldId="343"/>
            <ac:picMk id="20" creationId="{23DCF4AB-41B1-300C-88D7-0E3F17AF3107}"/>
          </ac:picMkLst>
        </pc:picChg>
        <pc:picChg chg="add mod">
          <ac:chgData name="Fiona Woolston" userId="753aaaeaf80042e2" providerId="LiveId" clId="{6D2C8F88-F87D-4968-934E-85CB4849A62A}" dt="2024-07-15T12:40:41.032" v="551" actId="1076"/>
          <ac:picMkLst>
            <pc:docMk/>
            <pc:sldMk cId="21279051" sldId="343"/>
            <ac:picMk id="21" creationId="{D1D30F10-3C6F-1786-410C-1060CFA72D84}"/>
          </ac:picMkLst>
        </pc:picChg>
        <pc:picChg chg="add mod">
          <ac:chgData name="Fiona Woolston" userId="753aaaeaf80042e2" providerId="LiveId" clId="{6D2C8F88-F87D-4968-934E-85CB4849A62A}" dt="2024-07-15T12:40:41.032" v="551" actId="1076"/>
          <ac:picMkLst>
            <pc:docMk/>
            <pc:sldMk cId="21279051" sldId="343"/>
            <ac:picMk id="22" creationId="{D1F6A497-1802-06EC-D250-5455B70E9E42}"/>
          </ac:picMkLst>
        </pc:picChg>
        <pc:picChg chg="del">
          <ac:chgData name="Fiona Woolston" userId="753aaaeaf80042e2" providerId="LiveId" clId="{6D2C8F88-F87D-4968-934E-85CB4849A62A}" dt="2024-07-15T12:39:09.555" v="533" actId="478"/>
          <ac:picMkLst>
            <pc:docMk/>
            <pc:sldMk cId="21279051" sldId="343"/>
            <ac:picMk id="23" creationId="{4678C715-14D6-5606-59BB-5932C9861A91}"/>
          </ac:picMkLst>
        </pc:picChg>
        <pc:picChg chg="del">
          <ac:chgData name="Fiona Woolston" userId="753aaaeaf80042e2" providerId="LiveId" clId="{6D2C8F88-F87D-4968-934E-85CB4849A62A}" dt="2024-07-15T12:39:09.555" v="533" actId="478"/>
          <ac:picMkLst>
            <pc:docMk/>
            <pc:sldMk cId="21279051" sldId="343"/>
            <ac:picMk id="24" creationId="{1186E827-963C-3838-4827-7F407B4675CB}"/>
          </ac:picMkLst>
        </pc:picChg>
        <pc:picChg chg="del">
          <ac:chgData name="Fiona Woolston" userId="753aaaeaf80042e2" providerId="LiveId" clId="{6D2C8F88-F87D-4968-934E-85CB4849A62A}" dt="2024-07-15T12:39:09.555" v="533" actId="478"/>
          <ac:picMkLst>
            <pc:docMk/>
            <pc:sldMk cId="21279051" sldId="343"/>
            <ac:picMk id="25" creationId="{9554D5C5-20DC-3E56-6926-BF6DD791A75D}"/>
          </ac:picMkLst>
        </pc:picChg>
      </pc:sldChg>
      <pc:sldChg chg="addSp delSp modSp add mod">
        <pc:chgData name="Fiona Woolston" userId="753aaaeaf80042e2" providerId="LiveId" clId="{6D2C8F88-F87D-4968-934E-85CB4849A62A}" dt="2024-07-15T12:42:09.532" v="576" actId="1076"/>
        <pc:sldMkLst>
          <pc:docMk/>
          <pc:sldMk cId="4139661578" sldId="344"/>
        </pc:sldMkLst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3" creationId="{5135827D-A84E-70BE-C0EA-C5CD05893FDF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4" creationId="{A08E51A1-FB6E-9ED2-B1B5-4F7DC6789904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5" creationId="{E322780A-2D8B-713B-6738-48F688519709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6" creationId="{676C6048-FE3F-C1D3-DC23-975B69C5156B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7" creationId="{62E6BE9B-EE0B-BEB3-95A9-279C60F5912E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8" creationId="{FC2BD671-FE62-0AFB-714F-9B165D553377}"/>
          </ac:picMkLst>
        </pc:picChg>
        <pc:picChg chg="del">
          <ac:chgData name="Fiona Woolston" userId="753aaaeaf80042e2" providerId="LiveId" clId="{6D2C8F88-F87D-4968-934E-85CB4849A62A}" dt="2024-07-15T12:41:13.601" v="562" actId="478"/>
          <ac:picMkLst>
            <pc:docMk/>
            <pc:sldMk cId="4139661578" sldId="344"/>
            <ac:picMk id="9" creationId="{4FA93902-E1FC-DDCC-1A98-0CD583A40260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10" creationId="{9E2A3564-AA9A-A1F9-E0C5-42C662B940F8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11" creationId="{BD8DBBC3-F646-3B29-5318-73514BA5EABD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12" creationId="{3A6E5696-4E2A-06E3-62CB-8226D247D94F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13" creationId="{BAB8111E-A576-C20F-3906-7BBC959EE514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14" creationId="{A4C54ED4-63C4-A90E-619F-04E43C3F4C18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15" creationId="{FAD074EC-250E-F273-6EA9-3CAA4FC1DFE1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16" creationId="{EEDC3B4F-3A3E-9D82-247D-C6EA1D8F58CB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17" creationId="{BF59C58D-0C02-8992-6880-2658815188D2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18" creationId="{621A326B-EA88-E1B7-0170-41570807C7B3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19" creationId="{4B6FAE77-6D4C-BA9C-48C0-765E48099B96}"/>
          </ac:picMkLst>
        </pc:picChg>
        <pc:picChg chg="del">
          <ac:chgData name="Fiona Woolston" userId="753aaaeaf80042e2" providerId="LiveId" clId="{6D2C8F88-F87D-4968-934E-85CB4849A62A}" dt="2024-07-15T12:40:51.892" v="554" actId="478"/>
          <ac:picMkLst>
            <pc:docMk/>
            <pc:sldMk cId="4139661578" sldId="344"/>
            <ac:picMk id="20" creationId="{1C74B301-F86D-0F53-BB5E-820FF89D961B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21" creationId="{C99A3778-EB2B-A33D-FFD7-9EE5BFBED62B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22" creationId="{04653C34-13AD-013B-73ED-B6E852C9FA97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23" creationId="{4C57B503-1D6E-60E4-25D1-98B4A32C6988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24" creationId="{BCD576B9-BB8A-ED45-0F9F-AF90E09CDE86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25" creationId="{D57C2CC9-A6B8-5D79-7638-8AB93463F7F2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26" creationId="{417B7C6A-0836-7FE3-423B-C84BEA10FA36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27" creationId="{E613FABC-CB2A-4B06-79B9-5B85CC3F2906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28" creationId="{684BFB39-3B3F-8806-1A94-373B042A7578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29" creationId="{F5D341D1-391B-910D-0DEA-6B9D5C038C74}"/>
          </ac:picMkLst>
        </pc:picChg>
        <pc:picChg chg="del">
          <ac:chgData name="Fiona Woolston" userId="753aaaeaf80042e2" providerId="LiveId" clId="{6D2C8F88-F87D-4968-934E-85CB4849A62A}" dt="2024-07-15T12:40:51.892" v="554" actId="478"/>
          <ac:picMkLst>
            <pc:docMk/>
            <pc:sldMk cId="4139661578" sldId="344"/>
            <ac:picMk id="31" creationId="{39BF32D4-5F98-1B9D-3D6F-13AF5299A59A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32" creationId="{06EB29E2-4205-5816-C1CA-62A2EA027BCA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33" creationId="{DABD4452-BE34-6353-136B-11944D41F9F7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34" creationId="{307DD5A1-2662-4FB1-2AB1-81BA7BE25894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35" creationId="{19C1FF7A-448F-1ECE-23ED-ED59F56E9CD0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36" creationId="{85648B4F-5DD4-68EF-269C-6B8010DBD525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37" creationId="{BACEA0BA-7F31-1CB1-47FA-82BCE3EEDC03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38" creationId="{263C86B2-A99D-0998-8213-3A16498EAB51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39" creationId="{3D7CD44D-7B98-8CA5-0E62-3015B0907311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40" creationId="{EDC5CD82-3BDE-55FF-BC1B-D081E9E1EB4A}"/>
          </ac:picMkLst>
        </pc:picChg>
        <pc:picChg chg="add mod">
          <ac:chgData name="Fiona Woolston" userId="753aaaeaf80042e2" providerId="LiveId" clId="{6D2C8F88-F87D-4968-934E-85CB4849A62A}" dt="2024-07-15T12:42:09.532" v="576" actId="1076"/>
          <ac:picMkLst>
            <pc:docMk/>
            <pc:sldMk cId="4139661578" sldId="344"/>
            <ac:picMk id="41" creationId="{898D1CF2-4FFE-4A43-641C-44823582A750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42" creationId="{F1D24274-3E1E-101F-F053-9B62E0FF36B0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43" creationId="{07858DAF-1CD4-A1F9-5CBE-04FE1A8ABC1F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44" creationId="{203C13B8-C18B-818F-2626-140A2EA0D2AB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45" creationId="{21A2B56B-853C-5B4C-9045-CFF9858461A3}"/>
          </ac:picMkLst>
        </pc:picChg>
        <pc:picChg chg="del">
          <ac:chgData name="Fiona Woolston" userId="753aaaeaf80042e2" providerId="LiveId" clId="{6D2C8F88-F87D-4968-934E-85CB4849A62A}" dt="2024-07-15T12:40:51.892" v="554" actId="478"/>
          <ac:picMkLst>
            <pc:docMk/>
            <pc:sldMk cId="4139661578" sldId="344"/>
            <ac:picMk id="46" creationId="{0EFC9AF0-7FCA-83FC-693C-76E1A39DED68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47" creationId="{3CBEF446-F9B3-B0C4-6476-43FC1209A540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48" creationId="{834864DC-B88B-2D4B-509D-A2F20A75E2D6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49" creationId="{567FE53A-2F11-8C87-FAEE-FFF3E718528A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50" creationId="{D63FD789-4E91-EDB7-1E84-5C58BAE6BD19}"/>
          </ac:picMkLst>
        </pc:picChg>
        <pc:picChg chg="del">
          <ac:chgData name="Fiona Woolston" userId="753aaaeaf80042e2" providerId="LiveId" clId="{6D2C8F88-F87D-4968-934E-85CB4849A62A}" dt="2024-07-15T12:40:49.595" v="553" actId="478"/>
          <ac:picMkLst>
            <pc:docMk/>
            <pc:sldMk cId="4139661578" sldId="344"/>
            <ac:picMk id="51" creationId="{E585CA4B-B3B2-5037-E5F3-2F4883DF307A}"/>
          </ac:picMkLst>
        </pc:picChg>
      </pc:sldChg>
      <pc:sldChg chg="addSp delSp modSp add mod">
        <pc:chgData name="Fiona Woolston" userId="753aaaeaf80042e2" providerId="LiveId" clId="{6D2C8F88-F87D-4968-934E-85CB4849A62A}" dt="2024-07-15T12:52:28.153" v="601" actId="1076"/>
        <pc:sldMkLst>
          <pc:docMk/>
          <pc:sldMk cId="3197227715" sldId="345"/>
        </pc:sldMkLst>
        <pc:picChg chg="add mod">
          <ac:chgData name="Fiona Woolston" userId="753aaaeaf80042e2" providerId="LiveId" clId="{6D2C8F88-F87D-4968-934E-85CB4849A62A}" dt="2024-07-15T12:52:17.684" v="599" actId="1076"/>
          <ac:picMkLst>
            <pc:docMk/>
            <pc:sldMk cId="3197227715" sldId="345"/>
            <ac:picMk id="2" creationId="{B639057F-BA44-B8FC-7D0D-D341940A4019}"/>
          </ac:picMkLst>
        </pc:picChg>
        <pc:picChg chg="add mod">
          <ac:chgData name="Fiona Woolston" userId="753aaaeaf80042e2" providerId="LiveId" clId="{6D2C8F88-F87D-4968-934E-85CB4849A62A}" dt="2024-07-15T12:52:17.684" v="599" actId="1076"/>
          <ac:picMkLst>
            <pc:docMk/>
            <pc:sldMk cId="3197227715" sldId="345"/>
            <ac:picMk id="3" creationId="{05EF2BB8-90A7-8EF7-956B-C9550E3B9906}"/>
          </ac:picMkLst>
        </pc:picChg>
        <pc:picChg chg="del">
          <ac:chgData name="Fiona Woolston" userId="753aaaeaf80042e2" providerId="LiveId" clId="{6D2C8F88-F87D-4968-934E-85CB4849A62A}" dt="2024-07-15T12:50:52.883" v="584" actId="478"/>
          <ac:picMkLst>
            <pc:docMk/>
            <pc:sldMk cId="3197227715" sldId="345"/>
            <ac:picMk id="4" creationId="{AC40FA48-7BEE-04B9-79B8-A22D42FE171E}"/>
          </ac:picMkLst>
        </pc:picChg>
        <pc:picChg chg="del">
          <ac:chgData name="Fiona Woolston" userId="753aaaeaf80042e2" providerId="LiveId" clId="{6D2C8F88-F87D-4968-934E-85CB4849A62A}" dt="2024-07-15T12:42:23.319" v="578" actId="478"/>
          <ac:picMkLst>
            <pc:docMk/>
            <pc:sldMk cId="3197227715" sldId="345"/>
            <ac:picMk id="5" creationId="{B0B6B93A-DAFF-C1B7-AF04-B97FD12D1C5F}"/>
          </ac:picMkLst>
        </pc:picChg>
        <pc:picChg chg="del">
          <ac:chgData name="Fiona Woolston" userId="753aaaeaf80042e2" providerId="LiveId" clId="{6D2C8F88-F87D-4968-934E-85CB4849A62A}" dt="2024-07-15T12:42:23.319" v="578" actId="478"/>
          <ac:picMkLst>
            <pc:docMk/>
            <pc:sldMk cId="3197227715" sldId="345"/>
            <ac:picMk id="6" creationId="{505CE68B-318C-FCDC-CE69-E56A9BD0FF34}"/>
          </ac:picMkLst>
        </pc:picChg>
        <pc:picChg chg="del">
          <ac:chgData name="Fiona Woolston" userId="753aaaeaf80042e2" providerId="LiveId" clId="{6D2C8F88-F87D-4968-934E-85CB4849A62A}" dt="2024-07-15T12:42:23.319" v="578" actId="478"/>
          <ac:picMkLst>
            <pc:docMk/>
            <pc:sldMk cId="3197227715" sldId="345"/>
            <ac:picMk id="7" creationId="{C7E7BA9B-679F-1DF5-AD35-21D7F915B176}"/>
          </ac:picMkLst>
        </pc:picChg>
        <pc:picChg chg="del">
          <ac:chgData name="Fiona Woolston" userId="753aaaeaf80042e2" providerId="LiveId" clId="{6D2C8F88-F87D-4968-934E-85CB4849A62A}" dt="2024-07-15T12:43:26.289" v="579" actId="478"/>
          <ac:picMkLst>
            <pc:docMk/>
            <pc:sldMk cId="3197227715" sldId="345"/>
            <ac:picMk id="8" creationId="{B8639181-807C-21A5-82E9-2455A88816F4}"/>
          </ac:picMkLst>
        </pc:picChg>
        <pc:picChg chg="add mod">
          <ac:chgData name="Fiona Woolston" userId="753aaaeaf80042e2" providerId="LiveId" clId="{6D2C8F88-F87D-4968-934E-85CB4849A62A}" dt="2024-07-15T12:52:17.684" v="599" actId="1076"/>
          <ac:picMkLst>
            <pc:docMk/>
            <pc:sldMk cId="3197227715" sldId="345"/>
            <ac:picMk id="9" creationId="{09C505B2-B80F-B906-8586-43BE21175D72}"/>
          </ac:picMkLst>
        </pc:picChg>
        <pc:picChg chg="del">
          <ac:chgData name="Fiona Woolston" userId="753aaaeaf80042e2" providerId="LiveId" clId="{6D2C8F88-F87D-4968-934E-85CB4849A62A}" dt="2024-07-15T12:42:23.319" v="578" actId="478"/>
          <ac:picMkLst>
            <pc:docMk/>
            <pc:sldMk cId="3197227715" sldId="345"/>
            <ac:picMk id="10" creationId="{E965CAC2-6EC7-38F6-9B36-B9C22C2B9160}"/>
          </ac:picMkLst>
        </pc:picChg>
        <pc:picChg chg="add mod">
          <ac:chgData name="Fiona Woolston" userId="753aaaeaf80042e2" providerId="LiveId" clId="{6D2C8F88-F87D-4968-934E-85CB4849A62A}" dt="2024-07-15T12:52:17.684" v="599" actId="1076"/>
          <ac:picMkLst>
            <pc:docMk/>
            <pc:sldMk cId="3197227715" sldId="345"/>
            <ac:picMk id="11" creationId="{49FD99CF-8F47-BFE3-3588-7425E4107467}"/>
          </ac:picMkLst>
        </pc:picChg>
        <pc:picChg chg="add mod">
          <ac:chgData name="Fiona Woolston" userId="753aaaeaf80042e2" providerId="LiveId" clId="{6D2C8F88-F87D-4968-934E-85CB4849A62A}" dt="2024-07-15T12:52:22.669" v="600" actId="1076"/>
          <ac:picMkLst>
            <pc:docMk/>
            <pc:sldMk cId="3197227715" sldId="345"/>
            <ac:picMk id="12" creationId="{F721E401-4CA0-5EC2-7128-B33A2FEFF3E1}"/>
          </ac:picMkLst>
        </pc:picChg>
        <pc:picChg chg="add mod">
          <ac:chgData name="Fiona Woolston" userId="753aaaeaf80042e2" providerId="LiveId" clId="{6D2C8F88-F87D-4968-934E-85CB4849A62A}" dt="2024-07-15T12:52:22.669" v="600" actId="1076"/>
          <ac:picMkLst>
            <pc:docMk/>
            <pc:sldMk cId="3197227715" sldId="345"/>
            <ac:picMk id="13" creationId="{ABE851AA-5379-6BEF-058D-07B909CCA084}"/>
          </ac:picMkLst>
        </pc:picChg>
        <pc:picChg chg="del">
          <ac:chgData name="Fiona Woolston" userId="753aaaeaf80042e2" providerId="LiveId" clId="{6D2C8F88-F87D-4968-934E-85CB4849A62A}" dt="2024-07-15T12:42:23.319" v="578" actId="478"/>
          <ac:picMkLst>
            <pc:docMk/>
            <pc:sldMk cId="3197227715" sldId="345"/>
            <ac:picMk id="14" creationId="{141D69EA-0A00-2CA1-E119-22DE5466E7AB}"/>
          </ac:picMkLst>
        </pc:picChg>
        <pc:picChg chg="add mod">
          <ac:chgData name="Fiona Woolston" userId="753aaaeaf80042e2" providerId="LiveId" clId="{6D2C8F88-F87D-4968-934E-85CB4849A62A}" dt="2024-07-15T12:52:22.669" v="600" actId="1076"/>
          <ac:picMkLst>
            <pc:docMk/>
            <pc:sldMk cId="3197227715" sldId="345"/>
            <ac:picMk id="15" creationId="{7E8C2049-4C73-43D3-8832-ABA7736DED8D}"/>
          </ac:picMkLst>
        </pc:picChg>
        <pc:picChg chg="del">
          <ac:chgData name="Fiona Woolston" userId="753aaaeaf80042e2" providerId="LiveId" clId="{6D2C8F88-F87D-4968-934E-85CB4849A62A}" dt="2024-07-15T12:42:23.319" v="578" actId="478"/>
          <ac:picMkLst>
            <pc:docMk/>
            <pc:sldMk cId="3197227715" sldId="345"/>
            <ac:picMk id="16" creationId="{654074E2-64BD-A001-393B-55A0F2A863D5}"/>
          </ac:picMkLst>
        </pc:picChg>
        <pc:picChg chg="del">
          <ac:chgData name="Fiona Woolston" userId="753aaaeaf80042e2" providerId="LiveId" clId="{6D2C8F88-F87D-4968-934E-85CB4849A62A}" dt="2024-07-15T12:43:26.289" v="579" actId="478"/>
          <ac:picMkLst>
            <pc:docMk/>
            <pc:sldMk cId="3197227715" sldId="345"/>
            <ac:picMk id="17" creationId="{0D9CEE12-04F7-6D0E-11A4-5A76D584C79F}"/>
          </ac:picMkLst>
        </pc:picChg>
        <pc:picChg chg="del">
          <ac:chgData name="Fiona Woolston" userId="753aaaeaf80042e2" providerId="LiveId" clId="{6D2C8F88-F87D-4968-934E-85CB4849A62A}" dt="2024-07-15T12:42:23.319" v="578" actId="478"/>
          <ac:picMkLst>
            <pc:docMk/>
            <pc:sldMk cId="3197227715" sldId="345"/>
            <ac:picMk id="18" creationId="{E941D8E6-08A9-1BBD-C732-33CBE1F7CACD}"/>
          </ac:picMkLst>
        </pc:picChg>
        <pc:picChg chg="add mod">
          <ac:chgData name="Fiona Woolston" userId="753aaaeaf80042e2" providerId="LiveId" clId="{6D2C8F88-F87D-4968-934E-85CB4849A62A}" dt="2024-07-15T12:52:22.669" v="600" actId="1076"/>
          <ac:picMkLst>
            <pc:docMk/>
            <pc:sldMk cId="3197227715" sldId="345"/>
            <ac:picMk id="19" creationId="{D0998862-FBCB-5E55-A636-0F2CC7D43799}"/>
          </ac:picMkLst>
        </pc:picChg>
        <pc:picChg chg="add mod">
          <ac:chgData name="Fiona Woolston" userId="753aaaeaf80042e2" providerId="LiveId" clId="{6D2C8F88-F87D-4968-934E-85CB4849A62A}" dt="2024-07-15T12:52:28.153" v="601" actId="1076"/>
          <ac:picMkLst>
            <pc:docMk/>
            <pc:sldMk cId="3197227715" sldId="345"/>
            <ac:picMk id="20" creationId="{17BC2BEB-56DA-2F8D-7C18-8590020DC737}"/>
          </ac:picMkLst>
        </pc:picChg>
        <pc:picChg chg="del">
          <ac:chgData name="Fiona Woolston" userId="753aaaeaf80042e2" providerId="LiveId" clId="{6D2C8F88-F87D-4968-934E-85CB4849A62A}" dt="2024-07-15T12:42:23.319" v="578" actId="478"/>
          <ac:picMkLst>
            <pc:docMk/>
            <pc:sldMk cId="3197227715" sldId="345"/>
            <ac:picMk id="21" creationId="{D1D30F10-3C6F-1786-410C-1060CFA72D84}"/>
          </ac:picMkLst>
        </pc:picChg>
        <pc:picChg chg="del">
          <ac:chgData name="Fiona Woolston" userId="753aaaeaf80042e2" providerId="LiveId" clId="{6D2C8F88-F87D-4968-934E-85CB4849A62A}" dt="2024-07-15T12:42:23.319" v="578" actId="478"/>
          <ac:picMkLst>
            <pc:docMk/>
            <pc:sldMk cId="3197227715" sldId="345"/>
            <ac:picMk id="22" creationId="{D1F6A497-1802-06EC-D250-5455B70E9E42}"/>
          </ac:picMkLst>
        </pc:picChg>
        <pc:picChg chg="add mod">
          <ac:chgData name="Fiona Woolston" userId="753aaaeaf80042e2" providerId="LiveId" clId="{6D2C8F88-F87D-4968-934E-85CB4849A62A}" dt="2024-07-15T12:52:28.153" v="601" actId="1076"/>
          <ac:picMkLst>
            <pc:docMk/>
            <pc:sldMk cId="3197227715" sldId="345"/>
            <ac:picMk id="23" creationId="{AA19E574-D08F-D26B-0BCB-68EBE0ED4CB8}"/>
          </ac:picMkLst>
        </pc:picChg>
        <pc:picChg chg="add mod">
          <ac:chgData name="Fiona Woolston" userId="753aaaeaf80042e2" providerId="LiveId" clId="{6D2C8F88-F87D-4968-934E-85CB4849A62A}" dt="2024-07-15T12:52:28.153" v="601" actId="1076"/>
          <ac:picMkLst>
            <pc:docMk/>
            <pc:sldMk cId="3197227715" sldId="345"/>
            <ac:picMk id="24" creationId="{D3D7B82E-FE65-6E7D-593F-E462C790BB53}"/>
          </ac:picMkLst>
        </pc:picChg>
        <pc:picChg chg="add mod">
          <ac:chgData name="Fiona Woolston" userId="753aaaeaf80042e2" providerId="LiveId" clId="{6D2C8F88-F87D-4968-934E-85CB4849A62A}" dt="2024-07-15T12:52:28.153" v="601" actId="1076"/>
          <ac:picMkLst>
            <pc:docMk/>
            <pc:sldMk cId="3197227715" sldId="345"/>
            <ac:picMk id="25" creationId="{BE3D5324-8C37-F1BD-552D-47741C7B5EE7}"/>
          </ac:picMkLst>
        </pc:picChg>
      </pc:sldChg>
      <pc:sldChg chg="addSp delSp modSp add mod">
        <pc:chgData name="Fiona Woolston" userId="753aaaeaf80042e2" providerId="LiveId" clId="{6D2C8F88-F87D-4968-934E-85CB4849A62A}" dt="2024-07-15T12:54:47.876" v="639" actId="1076"/>
        <pc:sldMkLst>
          <pc:docMk/>
          <pc:sldMk cId="3853621637" sldId="346"/>
        </pc:sldMkLst>
        <pc:spChg chg="add del">
          <ac:chgData name="Fiona Woolston" userId="753aaaeaf80042e2" providerId="LiveId" clId="{6D2C8F88-F87D-4968-934E-85CB4849A62A}" dt="2024-07-15T12:52:41.676" v="604" actId="478"/>
          <ac:spMkLst>
            <pc:docMk/>
            <pc:sldMk cId="3853621637" sldId="346"/>
            <ac:spMk id="30" creationId="{1FEF7D0E-BB34-E439-EEF6-B8C54ECFCB2E}"/>
          </ac:spMkLst>
        </pc:spChg>
        <pc:picChg chg="add del">
          <ac:chgData name="Fiona Woolston" userId="753aaaeaf80042e2" providerId="LiveId" clId="{6D2C8F88-F87D-4968-934E-85CB4849A62A}" dt="2024-07-15T12:53:18.812" v="616" actId="478"/>
          <ac:picMkLst>
            <pc:docMk/>
            <pc:sldMk cId="3853621637" sldId="346"/>
            <ac:picMk id="3" creationId="{5135827D-A84E-70BE-C0EA-C5CD05893FDF}"/>
          </ac:picMkLst>
        </pc:picChg>
        <pc:picChg chg="add del">
          <ac:chgData name="Fiona Woolston" userId="753aaaeaf80042e2" providerId="LiveId" clId="{6D2C8F88-F87D-4968-934E-85CB4849A62A}" dt="2024-07-15T12:52:53.162" v="607" actId="478"/>
          <ac:picMkLst>
            <pc:docMk/>
            <pc:sldMk cId="3853621637" sldId="346"/>
            <ac:picMk id="4" creationId="{A08E51A1-FB6E-9ED2-B1B5-4F7DC6789904}"/>
          </ac:picMkLst>
        </pc:picChg>
        <pc:picChg chg="add del">
          <ac:chgData name="Fiona Woolston" userId="753aaaeaf80042e2" providerId="LiveId" clId="{6D2C8F88-F87D-4968-934E-85CB4849A62A}" dt="2024-07-15T12:52:46.442" v="605" actId="478"/>
          <ac:picMkLst>
            <pc:docMk/>
            <pc:sldMk cId="3853621637" sldId="346"/>
            <ac:picMk id="5" creationId="{E322780A-2D8B-713B-6738-48F688519709}"/>
          </ac:picMkLst>
        </pc:picChg>
        <pc:picChg chg="add del">
          <ac:chgData name="Fiona Woolston" userId="753aaaeaf80042e2" providerId="LiveId" clId="{6D2C8F88-F87D-4968-934E-85CB4849A62A}" dt="2024-07-15T12:52:46.442" v="605" actId="478"/>
          <ac:picMkLst>
            <pc:docMk/>
            <pc:sldMk cId="3853621637" sldId="346"/>
            <ac:picMk id="6" creationId="{676C6048-FE3F-C1D3-DC23-975B69C5156B}"/>
          </ac:picMkLst>
        </pc:picChg>
        <pc:picChg chg="add del">
          <ac:chgData name="Fiona Woolston" userId="753aaaeaf80042e2" providerId="LiveId" clId="{6D2C8F88-F87D-4968-934E-85CB4849A62A}" dt="2024-07-15T12:52:46.442" v="605" actId="478"/>
          <ac:picMkLst>
            <pc:docMk/>
            <pc:sldMk cId="3853621637" sldId="346"/>
            <ac:picMk id="7" creationId="{62E6BE9B-EE0B-BEB3-95A9-279C60F5912E}"/>
          </ac:picMkLst>
        </pc:picChg>
        <pc:picChg chg="add del">
          <ac:chgData name="Fiona Woolston" userId="753aaaeaf80042e2" providerId="LiveId" clId="{6D2C8F88-F87D-4968-934E-85CB4849A62A}" dt="2024-07-15T12:52:46.442" v="605" actId="478"/>
          <ac:picMkLst>
            <pc:docMk/>
            <pc:sldMk cId="3853621637" sldId="346"/>
            <ac:picMk id="8" creationId="{FC2BD671-FE62-0AFB-714F-9B165D553377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9" creationId="{DEE91F32-A47E-C9D6-C2F4-23E4BE951280}"/>
          </ac:picMkLst>
        </pc:picChg>
        <pc:picChg chg="add del">
          <ac:chgData name="Fiona Woolston" userId="753aaaeaf80042e2" providerId="LiveId" clId="{6D2C8F88-F87D-4968-934E-85CB4849A62A}" dt="2024-07-15T12:52:51.614" v="606" actId="478"/>
          <ac:picMkLst>
            <pc:docMk/>
            <pc:sldMk cId="3853621637" sldId="346"/>
            <ac:picMk id="10" creationId="{9E2A3564-AA9A-A1F9-E0C5-42C662B940F8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11" creationId="{B1B71F58-A4AC-B30F-F678-27381ECD6CF2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12" creationId="{CE13EF3D-3904-879B-07F9-3F8359600B42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13" creationId="{21216D63-B1E5-99B3-DF8C-5614E6D541B2}"/>
          </ac:picMkLst>
        </pc:picChg>
        <pc:picChg chg="add del">
          <ac:chgData name="Fiona Woolston" userId="753aaaeaf80042e2" providerId="LiveId" clId="{6D2C8F88-F87D-4968-934E-85CB4849A62A}" dt="2024-07-15T12:52:51.614" v="606" actId="478"/>
          <ac:picMkLst>
            <pc:docMk/>
            <pc:sldMk cId="3853621637" sldId="346"/>
            <ac:picMk id="14" creationId="{A4C54ED4-63C4-A90E-619F-04E43C3F4C18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15" creationId="{9FEA0526-C828-7EA0-0023-975177FC54B9}"/>
          </ac:picMkLst>
        </pc:picChg>
        <pc:picChg chg="add del">
          <ac:chgData name="Fiona Woolston" userId="753aaaeaf80042e2" providerId="LiveId" clId="{6D2C8F88-F87D-4968-934E-85CB4849A62A}" dt="2024-07-15T12:52:46.442" v="605" actId="478"/>
          <ac:picMkLst>
            <pc:docMk/>
            <pc:sldMk cId="3853621637" sldId="346"/>
            <ac:picMk id="16" creationId="{EEDC3B4F-3A3E-9D82-247D-C6EA1D8F58CB}"/>
          </ac:picMkLst>
        </pc:picChg>
        <pc:picChg chg="add del">
          <ac:chgData name="Fiona Woolston" userId="753aaaeaf80042e2" providerId="LiveId" clId="{6D2C8F88-F87D-4968-934E-85CB4849A62A}" dt="2024-07-15T12:52:46.442" v="605" actId="478"/>
          <ac:picMkLst>
            <pc:docMk/>
            <pc:sldMk cId="3853621637" sldId="346"/>
            <ac:picMk id="17" creationId="{BF59C58D-0C02-8992-6880-2658815188D2}"/>
          </ac:picMkLst>
        </pc:picChg>
        <pc:picChg chg="add del">
          <ac:chgData name="Fiona Woolston" userId="753aaaeaf80042e2" providerId="LiveId" clId="{6D2C8F88-F87D-4968-934E-85CB4849A62A}" dt="2024-07-15T12:52:46.442" v="605" actId="478"/>
          <ac:picMkLst>
            <pc:docMk/>
            <pc:sldMk cId="3853621637" sldId="346"/>
            <ac:picMk id="18" creationId="{621A326B-EA88-E1B7-0170-41570807C7B3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19" creationId="{1DB4B0B1-6A43-60FB-8827-E21BC8397B2B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20" creationId="{F50E42C8-06C5-7CDA-6A22-DF2E386BCEA9}"/>
          </ac:picMkLst>
        </pc:picChg>
        <pc:picChg chg="add del">
          <ac:chgData name="Fiona Woolston" userId="753aaaeaf80042e2" providerId="LiveId" clId="{6D2C8F88-F87D-4968-934E-85CB4849A62A}" dt="2024-07-15T12:52:46.442" v="605" actId="478"/>
          <ac:picMkLst>
            <pc:docMk/>
            <pc:sldMk cId="3853621637" sldId="346"/>
            <ac:picMk id="21" creationId="{C99A3778-EB2B-A33D-FFD7-9EE5BFBED62B}"/>
          </ac:picMkLst>
        </pc:picChg>
        <pc:picChg chg="add del">
          <ac:chgData name="Fiona Woolston" userId="753aaaeaf80042e2" providerId="LiveId" clId="{6D2C8F88-F87D-4968-934E-85CB4849A62A}" dt="2024-07-15T12:52:51.614" v="606" actId="478"/>
          <ac:picMkLst>
            <pc:docMk/>
            <pc:sldMk cId="3853621637" sldId="346"/>
            <ac:picMk id="22" creationId="{04653C34-13AD-013B-73ED-B6E852C9FA97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23" creationId="{5E7FF518-E609-0804-576E-A4DB6030799C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24" creationId="{2D31BEC2-365B-16D5-ABF5-B1FA4755DD7D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25" creationId="{D600D298-E669-F82E-6D73-55E563C4CF0E}"/>
          </ac:picMkLst>
        </pc:picChg>
        <pc:picChg chg="add del">
          <ac:chgData name="Fiona Woolston" userId="753aaaeaf80042e2" providerId="LiveId" clId="{6D2C8F88-F87D-4968-934E-85CB4849A62A}" dt="2024-07-15T12:52:51.614" v="606" actId="478"/>
          <ac:picMkLst>
            <pc:docMk/>
            <pc:sldMk cId="3853621637" sldId="346"/>
            <ac:picMk id="26" creationId="{417B7C6A-0836-7FE3-423B-C84BEA10FA36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27" creationId="{A8583631-9D70-F590-F324-15C6CCAB1EA8}"/>
          </ac:picMkLst>
        </pc:picChg>
        <pc:picChg chg="add del">
          <ac:chgData name="Fiona Woolston" userId="753aaaeaf80042e2" providerId="LiveId" clId="{6D2C8F88-F87D-4968-934E-85CB4849A62A}" dt="2024-07-15T12:52:46.442" v="605" actId="478"/>
          <ac:picMkLst>
            <pc:docMk/>
            <pc:sldMk cId="3853621637" sldId="346"/>
            <ac:picMk id="28" creationId="{684BFB39-3B3F-8806-1A94-373B042A7578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29" creationId="{6BFAB54B-A82F-93C7-1D8A-14BC3BCE6C21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31" creationId="{CAB3F20F-32D7-613E-DEDE-89DE8F407E91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32" creationId="{A65EB8B8-BDD2-598B-11F5-A5C6525458CA}"/>
          </ac:picMkLst>
        </pc:picChg>
        <pc:picChg chg="add del">
          <ac:chgData name="Fiona Woolston" userId="753aaaeaf80042e2" providerId="LiveId" clId="{6D2C8F88-F87D-4968-934E-85CB4849A62A}" dt="2024-07-15T12:52:46.442" v="605" actId="478"/>
          <ac:picMkLst>
            <pc:docMk/>
            <pc:sldMk cId="3853621637" sldId="346"/>
            <ac:picMk id="33" creationId="{DABD4452-BE34-6353-136B-11944D41F9F7}"/>
          </ac:picMkLst>
        </pc:picChg>
        <pc:picChg chg="add del">
          <ac:chgData name="Fiona Woolston" userId="753aaaeaf80042e2" providerId="LiveId" clId="{6D2C8F88-F87D-4968-934E-85CB4849A62A}" dt="2024-07-15T12:52:46.442" v="605" actId="478"/>
          <ac:picMkLst>
            <pc:docMk/>
            <pc:sldMk cId="3853621637" sldId="346"/>
            <ac:picMk id="34" creationId="{307DD5A1-2662-4FB1-2AB1-81BA7BE25894}"/>
          </ac:picMkLst>
        </pc:picChg>
        <pc:picChg chg="add del">
          <ac:chgData name="Fiona Woolston" userId="753aaaeaf80042e2" providerId="LiveId" clId="{6D2C8F88-F87D-4968-934E-85CB4849A62A}" dt="2024-07-15T12:52:46.442" v="605" actId="478"/>
          <ac:picMkLst>
            <pc:docMk/>
            <pc:sldMk cId="3853621637" sldId="346"/>
            <ac:picMk id="35" creationId="{19C1FF7A-448F-1ECE-23ED-ED59F56E9CD0}"/>
          </ac:picMkLst>
        </pc:picChg>
        <pc:picChg chg="add del">
          <ac:chgData name="Fiona Woolston" userId="753aaaeaf80042e2" providerId="LiveId" clId="{6D2C8F88-F87D-4968-934E-85CB4849A62A}" dt="2024-07-15T12:52:51.614" v="606" actId="478"/>
          <ac:picMkLst>
            <pc:docMk/>
            <pc:sldMk cId="3853621637" sldId="346"/>
            <ac:picMk id="36" creationId="{85648B4F-5DD4-68EF-269C-6B8010DBD525}"/>
          </ac:picMkLst>
        </pc:picChg>
        <pc:picChg chg="add del">
          <ac:chgData name="Fiona Woolston" userId="753aaaeaf80042e2" providerId="LiveId" clId="{6D2C8F88-F87D-4968-934E-85CB4849A62A}" dt="2024-07-15T12:52:51.614" v="606" actId="478"/>
          <ac:picMkLst>
            <pc:docMk/>
            <pc:sldMk cId="3853621637" sldId="346"/>
            <ac:picMk id="37" creationId="{BACEA0BA-7F31-1CB1-47FA-82BCE3EEDC03}"/>
          </ac:picMkLst>
        </pc:picChg>
        <pc:picChg chg="add del">
          <ac:chgData name="Fiona Woolston" userId="753aaaeaf80042e2" providerId="LiveId" clId="{6D2C8F88-F87D-4968-934E-85CB4849A62A}" dt="2024-07-15T12:52:46.442" v="605" actId="478"/>
          <ac:picMkLst>
            <pc:docMk/>
            <pc:sldMk cId="3853621637" sldId="346"/>
            <ac:picMk id="38" creationId="{263C86B2-A99D-0998-8213-3A16498EAB51}"/>
          </ac:picMkLst>
        </pc:picChg>
        <pc:picChg chg="add del">
          <ac:chgData name="Fiona Woolston" userId="753aaaeaf80042e2" providerId="LiveId" clId="{6D2C8F88-F87D-4968-934E-85CB4849A62A}" dt="2024-07-15T12:52:46.442" v="605" actId="478"/>
          <ac:picMkLst>
            <pc:docMk/>
            <pc:sldMk cId="3853621637" sldId="346"/>
            <ac:picMk id="39" creationId="{3D7CD44D-7B98-8CA5-0E62-3015B0907311}"/>
          </ac:picMkLst>
        </pc:picChg>
        <pc:picChg chg="add del">
          <ac:chgData name="Fiona Woolston" userId="753aaaeaf80042e2" providerId="LiveId" clId="{6D2C8F88-F87D-4968-934E-85CB4849A62A}" dt="2024-07-15T12:52:46.442" v="605" actId="478"/>
          <ac:picMkLst>
            <pc:docMk/>
            <pc:sldMk cId="3853621637" sldId="346"/>
            <ac:picMk id="40" creationId="{EDC5CD82-3BDE-55FF-BC1B-D081E9E1EB4A}"/>
          </ac:picMkLst>
        </pc:picChg>
        <pc:picChg chg="add del">
          <ac:chgData name="Fiona Woolston" userId="753aaaeaf80042e2" providerId="LiveId" clId="{6D2C8F88-F87D-4968-934E-85CB4849A62A}" dt="2024-07-15T12:52:46.442" v="605" actId="478"/>
          <ac:picMkLst>
            <pc:docMk/>
            <pc:sldMk cId="3853621637" sldId="346"/>
            <ac:picMk id="41" creationId="{898D1CF2-4FFE-4A43-641C-44823582A750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42" creationId="{1184CEDB-C689-B091-2658-81B7930563DF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43" creationId="{03DB5B23-B8D2-B5FD-0697-BC3F3324E0A7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44" creationId="{60CE7F80-6C14-FF59-65BA-8131BDE4E185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45" creationId="{0CECD5AD-F41E-B32F-102F-FDF3F22788C0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46" creationId="{9734F651-53DC-7810-57FE-262C1DDEF0E2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47" creationId="{E847F55E-9923-B214-925F-C76EBE836877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48" creationId="{12BAF492-E7E7-5CB5-6254-1E9500DCAEB3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49" creationId="{5B12FBBB-804E-8538-85FB-3950FF10DBCA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50" creationId="{DC167888-52D9-48FA-96B1-D625AAF087D1}"/>
          </ac:picMkLst>
        </pc:picChg>
        <pc:picChg chg="add mod">
          <ac:chgData name="Fiona Woolston" userId="753aaaeaf80042e2" providerId="LiveId" clId="{6D2C8F88-F87D-4968-934E-85CB4849A62A}" dt="2024-07-15T12:54:47.876" v="639" actId="1076"/>
          <ac:picMkLst>
            <pc:docMk/>
            <pc:sldMk cId="3853621637" sldId="346"/>
            <ac:picMk id="51" creationId="{A4B9E720-8E43-9BAF-81A2-126EE2F2BF8C}"/>
          </ac:picMkLst>
        </pc:picChg>
      </pc:sldChg>
      <pc:sldChg chg="addSp delSp modSp add mod">
        <pc:chgData name="Fiona Woolston" userId="753aaaeaf80042e2" providerId="LiveId" clId="{6D2C8F88-F87D-4968-934E-85CB4849A62A}" dt="2024-07-15T12:56:41.875" v="665" actId="1076"/>
        <pc:sldMkLst>
          <pc:docMk/>
          <pc:sldMk cId="2709626272" sldId="347"/>
        </pc:sldMkLst>
        <pc:picChg chg="add del">
          <ac:chgData name="Fiona Woolston" userId="753aaaeaf80042e2" providerId="LiveId" clId="{6D2C8F88-F87D-4968-934E-85CB4849A62A}" dt="2024-07-15T12:55:32.226" v="651" actId="478"/>
          <ac:picMkLst>
            <pc:docMk/>
            <pc:sldMk cId="2709626272" sldId="347"/>
            <ac:picMk id="2" creationId="{B639057F-BA44-B8FC-7D0D-D341940A4019}"/>
          </ac:picMkLst>
        </pc:picChg>
        <pc:picChg chg="del">
          <ac:chgData name="Fiona Woolston" userId="753aaaeaf80042e2" providerId="LiveId" clId="{6D2C8F88-F87D-4968-934E-85CB4849A62A}" dt="2024-07-15T12:55:03.287" v="642" actId="478"/>
          <ac:picMkLst>
            <pc:docMk/>
            <pc:sldMk cId="2709626272" sldId="347"/>
            <ac:picMk id="3" creationId="{05EF2BB8-90A7-8EF7-956B-C9550E3B9906}"/>
          </ac:picMkLst>
        </pc:picChg>
        <pc:picChg chg="add mod">
          <ac:chgData name="Fiona Woolston" userId="753aaaeaf80042e2" providerId="LiveId" clId="{6D2C8F88-F87D-4968-934E-85CB4849A62A}" dt="2024-07-15T12:56:09.181" v="659" actId="1076"/>
          <ac:picMkLst>
            <pc:docMk/>
            <pc:sldMk cId="2709626272" sldId="347"/>
            <ac:picMk id="4" creationId="{22827DDF-EA3F-2321-6831-5087D302511E}"/>
          </ac:picMkLst>
        </pc:picChg>
        <pc:picChg chg="add mod">
          <ac:chgData name="Fiona Woolston" userId="753aaaeaf80042e2" providerId="LiveId" clId="{6D2C8F88-F87D-4968-934E-85CB4849A62A}" dt="2024-07-15T12:56:09.181" v="659" actId="1076"/>
          <ac:picMkLst>
            <pc:docMk/>
            <pc:sldMk cId="2709626272" sldId="347"/>
            <ac:picMk id="5" creationId="{81CE7073-63B0-0A71-79C7-EC682874A07C}"/>
          </ac:picMkLst>
        </pc:picChg>
        <pc:picChg chg="add mod">
          <ac:chgData name="Fiona Woolston" userId="753aaaeaf80042e2" providerId="LiveId" clId="{6D2C8F88-F87D-4968-934E-85CB4849A62A}" dt="2024-07-15T12:56:09.181" v="659" actId="1076"/>
          <ac:picMkLst>
            <pc:docMk/>
            <pc:sldMk cId="2709626272" sldId="347"/>
            <ac:picMk id="6" creationId="{28FACAE3-5EFE-B2DF-8DDB-F3CF93DCF3FB}"/>
          </ac:picMkLst>
        </pc:picChg>
        <pc:picChg chg="add mod">
          <ac:chgData name="Fiona Woolston" userId="753aaaeaf80042e2" providerId="LiveId" clId="{6D2C8F88-F87D-4968-934E-85CB4849A62A}" dt="2024-07-15T12:56:09.181" v="659" actId="1076"/>
          <ac:picMkLst>
            <pc:docMk/>
            <pc:sldMk cId="2709626272" sldId="347"/>
            <ac:picMk id="7" creationId="{3764FF7F-12BC-45EB-99C1-C9A5FECDCE74}"/>
          </ac:picMkLst>
        </pc:picChg>
        <pc:picChg chg="add mod">
          <ac:chgData name="Fiona Woolston" userId="753aaaeaf80042e2" providerId="LiveId" clId="{6D2C8F88-F87D-4968-934E-85CB4849A62A}" dt="2024-07-15T12:56:17.372" v="662" actId="1076"/>
          <ac:picMkLst>
            <pc:docMk/>
            <pc:sldMk cId="2709626272" sldId="347"/>
            <ac:picMk id="8" creationId="{7220FFEC-3BD8-6369-33A5-F5F1075B9DFD}"/>
          </ac:picMkLst>
        </pc:picChg>
        <pc:picChg chg="del">
          <ac:chgData name="Fiona Woolston" userId="753aaaeaf80042e2" providerId="LiveId" clId="{6D2C8F88-F87D-4968-934E-85CB4849A62A}" dt="2024-07-15T12:54:59.331" v="641" actId="478"/>
          <ac:picMkLst>
            <pc:docMk/>
            <pc:sldMk cId="2709626272" sldId="347"/>
            <ac:picMk id="9" creationId="{09C505B2-B80F-B906-8586-43BE21175D72}"/>
          </ac:picMkLst>
        </pc:picChg>
        <pc:picChg chg="add mod">
          <ac:chgData name="Fiona Woolston" userId="753aaaeaf80042e2" providerId="LiveId" clId="{6D2C8F88-F87D-4968-934E-85CB4849A62A}" dt="2024-07-15T12:56:17.372" v="662" actId="1076"/>
          <ac:picMkLst>
            <pc:docMk/>
            <pc:sldMk cId="2709626272" sldId="347"/>
            <ac:picMk id="10" creationId="{3A199F97-02B4-6E3F-AE65-67758BC7DC1D}"/>
          </ac:picMkLst>
        </pc:picChg>
        <pc:picChg chg="del">
          <ac:chgData name="Fiona Woolston" userId="753aaaeaf80042e2" providerId="LiveId" clId="{6D2C8F88-F87D-4968-934E-85CB4849A62A}" dt="2024-07-15T12:54:59.331" v="641" actId="478"/>
          <ac:picMkLst>
            <pc:docMk/>
            <pc:sldMk cId="2709626272" sldId="347"/>
            <ac:picMk id="11" creationId="{49FD99CF-8F47-BFE3-3588-7425E4107467}"/>
          </ac:picMkLst>
        </pc:picChg>
        <pc:picChg chg="add del">
          <ac:chgData name="Fiona Woolston" userId="753aaaeaf80042e2" providerId="LiveId" clId="{6D2C8F88-F87D-4968-934E-85CB4849A62A}" dt="2024-07-15T12:55:16.100" v="646" actId="478"/>
          <ac:picMkLst>
            <pc:docMk/>
            <pc:sldMk cId="2709626272" sldId="347"/>
            <ac:picMk id="12" creationId="{F721E401-4CA0-5EC2-7128-B33A2FEFF3E1}"/>
          </ac:picMkLst>
        </pc:picChg>
        <pc:picChg chg="del">
          <ac:chgData name="Fiona Woolston" userId="753aaaeaf80042e2" providerId="LiveId" clId="{6D2C8F88-F87D-4968-934E-85CB4849A62A}" dt="2024-07-15T12:55:03.287" v="642" actId="478"/>
          <ac:picMkLst>
            <pc:docMk/>
            <pc:sldMk cId="2709626272" sldId="347"/>
            <ac:picMk id="13" creationId="{ABE851AA-5379-6BEF-058D-07B909CCA084}"/>
          </ac:picMkLst>
        </pc:picChg>
        <pc:picChg chg="add mod">
          <ac:chgData name="Fiona Woolston" userId="753aaaeaf80042e2" providerId="LiveId" clId="{6D2C8F88-F87D-4968-934E-85CB4849A62A}" dt="2024-07-15T12:56:17.372" v="662" actId="1076"/>
          <ac:picMkLst>
            <pc:docMk/>
            <pc:sldMk cId="2709626272" sldId="347"/>
            <ac:picMk id="14" creationId="{5689A2EC-0D5E-40C1-BD2F-21B508A4D4AD}"/>
          </ac:picMkLst>
        </pc:picChg>
        <pc:picChg chg="del">
          <ac:chgData name="Fiona Woolston" userId="753aaaeaf80042e2" providerId="LiveId" clId="{6D2C8F88-F87D-4968-934E-85CB4849A62A}" dt="2024-07-15T12:54:59.331" v="641" actId="478"/>
          <ac:picMkLst>
            <pc:docMk/>
            <pc:sldMk cId="2709626272" sldId="347"/>
            <ac:picMk id="15" creationId="{7E8C2049-4C73-43D3-8832-ABA7736DED8D}"/>
          </ac:picMkLst>
        </pc:picChg>
        <pc:picChg chg="add mod">
          <ac:chgData name="Fiona Woolston" userId="753aaaeaf80042e2" providerId="LiveId" clId="{6D2C8F88-F87D-4968-934E-85CB4849A62A}" dt="2024-07-15T12:56:17.372" v="662" actId="1076"/>
          <ac:picMkLst>
            <pc:docMk/>
            <pc:sldMk cId="2709626272" sldId="347"/>
            <ac:picMk id="16" creationId="{9AA49E4D-2770-ADD4-02D3-FA73DB2F8BBB}"/>
          </ac:picMkLst>
        </pc:picChg>
        <pc:picChg chg="add mod">
          <ac:chgData name="Fiona Woolston" userId="753aaaeaf80042e2" providerId="LiveId" clId="{6D2C8F88-F87D-4968-934E-85CB4849A62A}" dt="2024-07-15T12:56:41.875" v="665" actId="1076"/>
          <ac:picMkLst>
            <pc:docMk/>
            <pc:sldMk cId="2709626272" sldId="347"/>
            <ac:picMk id="17" creationId="{AC7EEC06-F2CD-FA16-22F5-C4220D0A60D9}"/>
          </ac:picMkLst>
        </pc:picChg>
        <pc:picChg chg="add mod">
          <ac:chgData name="Fiona Woolston" userId="753aaaeaf80042e2" providerId="LiveId" clId="{6D2C8F88-F87D-4968-934E-85CB4849A62A}" dt="2024-07-15T12:56:41.875" v="665" actId="1076"/>
          <ac:picMkLst>
            <pc:docMk/>
            <pc:sldMk cId="2709626272" sldId="347"/>
            <ac:picMk id="18" creationId="{95A5947E-A22D-2998-657C-7718A7738F81}"/>
          </ac:picMkLst>
        </pc:picChg>
        <pc:picChg chg="del">
          <ac:chgData name="Fiona Woolston" userId="753aaaeaf80042e2" providerId="LiveId" clId="{6D2C8F88-F87D-4968-934E-85CB4849A62A}" dt="2024-07-15T12:54:59.331" v="641" actId="478"/>
          <ac:picMkLst>
            <pc:docMk/>
            <pc:sldMk cId="2709626272" sldId="347"/>
            <ac:picMk id="19" creationId="{D0998862-FBCB-5E55-A636-0F2CC7D43799}"/>
          </ac:picMkLst>
        </pc:picChg>
        <pc:picChg chg="del">
          <ac:chgData name="Fiona Woolston" userId="753aaaeaf80042e2" providerId="LiveId" clId="{6D2C8F88-F87D-4968-934E-85CB4849A62A}" dt="2024-07-15T12:55:16.100" v="646" actId="478"/>
          <ac:picMkLst>
            <pc:docMk/>
            <pc:sldMk cId="2709626272" sldId="347"/>
            <ac:picMk id="20" creationId="{17BC2BEB-56DA-2F8D-7C18-8590020DC737}"/>
          </ac:picMkLst>
        </pc:picChg>
        <pc:picChg chg="add mod">
          <ac:chgData name="Fiona Woolston" userId="753aaaeaf80042e2" providerId="LiveId" clId="{6D2C8F88-F87D-4968-934E-85CB4849A62A}" dt="2024-07-15T12:56:41.875" v="665" actId="1076"/>
          <ac:picMkLst>
            <pc:docMk/>
            <pc:sldMk cId="2709626272" sldId="347"/>
            <ac:picMk id="21" creationId="{D0F9D4C9-7FB3-A999-7347-24A9C9D5529D}"/>
          </ac:picMkLst>
        </pc:picChg>
        <pc:picChg chg="add mod">
          <ac:chgData name="Fiona Woolston" userId="753aaaeaf80042e2" providerId="LiveId" clId="{6D2C8F88-F87D-4968-934E-85CB4849A62A}" dt="2024-07-15T12:56:41.875" v="665" actId="1076"/>
          <ac:picMkLst>
            <pc:docMk/>
            <pc:sldMk cId="2709626272" sldId="347"/>
            <ac:picMk id="22" creationId="{33D56A5C-F1C3-C819-463D-932D97EA422B}"/>
          </ac:picMkLst>
        </pc:picChg>
        <pc:picChg chg="del">
          <ac:chgData name="Fiona Woolston" userId="753aaaeaf80042e2" providerId="LiveId" clId="{6D2C8F88-F87D-4968-934E-85CB4849A62A}" dt="2024-07-15T12:55:06.084" v="643" actId="478"/>
          <ac:picMkLst>
            <pc:docMk/>
            <pc:sldMk cId="2709626272" sldId="347"/>
            <ac:picMk id="23" creationId="{AA19E574-D08F-D26B-0BCB-68EBE0ED4CB8}"/>
          </ac:picMkLst>
        </pc:picChg>
        <pc:picChg chg="del">
          <ac:chgData name="Fiona Woolston" userId="753aaaeaf80042e2" providerId="LiveId" clId="{6D2C8F88-F87D-4968-934E-85CB4849A62A}" dt="2024-07-15T12:55:06.084" v="643" actId="478"/>
          <ac:picMkLst>
            <pc:docMk/>
            <pc:sldMk cId="2709626272" sldId="347"/>
            <ac:picMk id="24" creationId="{D3D7B82E-FE65-6E7D-593F-E462C790BB53}"/>
          </ac:picMkLst>
        </pc:picChg>
        <pc:picChg chg="del">
          <ac:chgData name="Fiona Woolston" userId="753aaaeaf80042e2" providerId="LiveId" clId="{6D2C8F88-F87D-4968-934E-85CB4849A62A}" dt="2024-07-15T12:55:06.084" v="643" actId="478"/>
          <ac:picMkLst>
            <pc:docMk/>
            <pc:sldMk cId="2709626272" sldId="347"/>
            <ac:picMk id="25" creationId="{BE3D5324-8C37-F1BD-552D-47741C7B5EE7}"/>
          </ac:picMkLst>
        </pc:picChg>
      </pc:sldChg>
      <pc:sldChg chg="addSp delSp modSp add mod">
        <pc:chgData name="Fiona Woolston" userId="753aaaeaf80042e2" providerId="LiveId" clId="{6D2C8F88-F87D-4968-934E-85CB4849A62A}" dt="2024-07-15T12:58:07.451" v="690" actId="1076"/>
        <pc:sldMkLst>
          <pc:docMk/>
          <pc:sldMk cId="3383204894" sldId="348"/>
        </pc:sldMkLst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3" creationId="{47BA9912-8EFE-5E18-5E64-94D063F92F53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4" creationId="{5E5FB954-A73D-6A62-E4D8-F3375A35BC19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5" creationId="{09E6D813-1B18-186B-9F37-B1878A3349D9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6" creationId="{E0903893-933E-633F-9795-E239B8FEE622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7" creationId="{DED9A17C-6E33-ABF7-43CE-BE660EAC3D7F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8" creationId="{06F63273-C918-7340-F348-7D29DBFCF98F}"/>
          </ac:picMkLst>
        </pc:picChg>
        <pc:picChg chg="del">
          <ac:chgData name="Fiona Woolston" userId="753aaaeaf80042e2" providerId="LiveId" clId="{6D2C8F88-F87D-4968-934E-85CB4849A62A}" dt="2024-07-15T12:57:16.070" v="677" actId="478"/>
          <ac:picMkLst>
            <pc:docMk/>
            <pc:sldMk cId="3383204894" sldId="348"/>
            <ac:picMk id="9" creationId="{DEE91F32-A47E-C9D6-C2F4-23E4BE951280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10" creationId="{AAB9101A-CD3E-F5A1-F8F0-B5C5DC505549}"/>
          </ac:picMkLst>
        </pc:picChg>
        <pc:picChg chg="del">
          <ac:chgData name="Fiona Woolston" userId="753aaaeaf80042e2" providerId="LiveId" clId="{6D2C8F88-F87D-4968-934E-85CB4849A62A}" dt="2024-07-15T12:56:55.752" v="669" actId="478"/>
          <ac:picMkLst>
            <pc:docMk/>
            <pc:sldMk cId="3383204894" sldId="348"/>
            <ac:picMk id="11" creationId="{B1B71F58-A4AC-B30F-F678-27381ECD6CF2}"/>
          </ac:picMkLst>
        </pc:picChg>
        <pc:picChg chg="del">
          <ac:chgData name="Fiona Woolston" userId="753aaaeaf80042e2" providerId="LiveId" clId="{6D2C8F88-F87D-4968-934E-85CB4849A62A}" dt="2024-07-15T12:56:51.064" v="667" actId="478"/>
          <ac:picMkLst>
            <pc:docMk/>
            <pc:sldMk cId="3383204894" sldId="348"/>
            <ac:picMk id="12" creationId="{CE13EF3D-3904-879B-07F9-3F8359600B42}"/>
          </ac:picMkLst>
        </pc:picChg>
        <pc:picChg chg="del">
          <ac:chgData name="Fiona Woolston" userId="753aaaeaf80042e2" providerId="LiveId" clId="{6D2C8F88-F87D-4968-934E-85CB4849A62A}" dt="2024-07-15T12:56:51.064" v="667" actId="478"/>
          <ac:picMkLst>
            <pc:docMk/>
            <pc:sldMk cId="3383204894" sldId="348"/>
            <ac:picMk id="13" creationId="{21216D63-B1E5-99B3-DF8C-5614E6D541B2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14" creationId="{8D7CE111-A517-17C1-163A-104601D279A1}"/>
          </ac:picMkLst>
        </pc:picChg>
        <pc:picChg chg="del">
          <ac:chgData name="Fiona Woolston" userId="753aaaeaf80042e2" providerId="LiveId" clId="{6D2C8F88-F87D-4968-934E-85CB4849A62A}" dt="2024-07-15T12:56:51.064" v="667" actId="478"/>
          <ac:picMkLst>
            <pc:docMk/>
            <pc:sldMk cId="3383204894" sldId="348"/>
            <ac:picMk id="15" creationId="{9FEA0526-C828-7EA0-0023-975177FC54B9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16" creationId="{03EBA5E9-B15E-B400-642E-02EAA6917E2B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17" creationId="{C73C5EAA-D104-383A-6BEB-B50F351BA0E5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18" creationId="{D2C74E49-6A11-EBE3-959B-C16EE55A0FE7}"/>
          </ac:picMkLst>
        </pc:picChg>
        <pc:picChg chg="del">
          <ac:chgData name="Fiona Woolston" userId="753aaaeaf80042e2" providerId="LiveId" clId="{6D2C8F88-F87D-4968-934E-85CB4849A62A}" dt="2024-07-15T12:56:51.064" v="667" actId="478"/>
          <ac:picMkLst>
            <pc:docMk/>
            <pc:sldMk cId="3383204894" sldId="348"/>
            <ac:picMk id="19" creationId="{1DB4B0B1-6A43-60FB-8827-E21BC8397B2B}"/>
          </ac:picMkLst>
        </pc:picChg>
        <pc:picChg chg="del">
          <ac:chgData name="Fiona Woolston" userId="753aaaeaf80042e2" providerId="LiveId" clId="{6D2C8F88-F87D-4968-934E-85CB4849A62A}" dt="2024-07-15T12:56:53.751" v="668" actId="478"/>
          <ac:picMkLst>
            <pc:docMk/>
            <pc:sldMk cId="3383204894" sldId="348"/>
            <ac:picMk id="20" creationId="{F50E42C8-06C5-7CDA-6A22-DF2E386BCEA9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21" creationId="{AEEF8AD6-7DAB-AEAD-8630-332CF28CFCEE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22" creationId="{4FB6E989-3B7E-C44E-4787-92BCF4FE8D28}"/>
          </ac:picMkLst>
        </pc:picChg>
        <pc:picChg chg="del">
          <ac:chgData name="Fiona Woolston" userId="753aaaeaf80042e2" providerId="LiveId" clId="{6D2C8F88-F87D-4968-934E-85CB4849A62A}" dt="2024-07-15T12:56:53.751" v="668" actId="478"/>
          <ac:picMkLst>
            <pc:docMk/>
            <pc:sldMk cId="3383204894" sldId="348"/>
            <ac:picMk id="23" creationId="{5E7FF518-E609-0804-576E-A4DB6030799C}"/>
          </ac:picMkLst>
        </pc:picChg>
        <pc:picChg chg="del">
          <ac:chgData name="Fiona Woolston" userId="753aaaeaf80042e2" providerId="LiveId" clId="{6D2C8F88-F87D-4968-934E-85CB4849A62A}" dt="2024-07-15T12:56:51.064" v="667" actId="478"/>
          <ac:picMkLst>
            <pc:docMk/>
            <pc:sldMk cId="3383204894" sldId="348"/>
            <ac:picMk id="24" creationId="{2D31BEC2-365B-16D5-ABF5-B1FA4755DD7D}"/>
          </ac:picMkLst>
        </pc:picChg>
        <pc:picChg chg="del">
          <ac:chgData name="Fiona Woolston" userId="753aaaeaf80042e2" providerId="LiveId" clId="{6D2C8F88-F87D-4968-934E-85CB4849A62A}" dt="2024-07-15T12:56:51.064" v="667" actId="478"/>
          <ac:picMkLst>
            <pc:docMk/>
            <pc:sldMk cId="3383204894" sldId="348"/>
            <ac:picMk id="25" creationId="{D600D298-E669-F82E-6D73-55E563C4CF0E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26" creationId="{B067450E-4C23-415B-C60C-BBFA0A4CEA23}"/>
          </ac:picMkLst>
        </pc:picChg>
        <pc:picChg chg="del">
          <ac:chgData name="Fiona Woolston" userId="753aaaeaf80042e2" providerId="LiveId" clId="{6D2C8F88-F87D-4968-934E-85CB4849A62A}" dt="2024-07-15T12:56:51.064" v="667" actId="478"/>
          <ac:picMkLst>
            <pc:docMk/>
            <pc:sldMk cId="3383204894" sldId="348"/>
            <ac:picMk id="27" creationId="{A8583631-9D70-F590-F324-15C6CCAB1EA8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28" creationId="{8037FDE4-C561-C5CF-77D4-E88AF3B931B4}"/>
          </ac:picMkLst>
        </pc:picChg>
        <pc:picChg chg="del">
          <ac:chgData name="Fiona Woolston" userId="753aaaeaf80042e2" providerId="LiveId" clId="{6D2C8F88-F87D-4968-934E-85CB4849A62A}" dt="2024-07-15T12:56:51.064" v="667" actId="478"/>
          <ac:picMkLst>
            <pc:docMk/>
            <pc:sldMk cId="3383204894" sldId="348"/>
            <ac:picMk id="29" creationId="{6BFAB54B-A82F-93C7-1D8A-14BC3BCE6C21}"/>
          </ac:picMkLst>
        </pc:picChg>
        <pc:picChg chg="del">
          <ac:chgData name="Fiona Woolston" userId="753aaaeaf80042e2" providerId="LiveId" clId="{6D2C8F88-F87D-4968-934E-85CB4849A62A}" dt="2024-07-15T12:56:53.751" v="668" actId="478"/>
          <ac:picMkLst>
            <pc:docMk/>
            <pc:sldMk cId="3383204894" sldId="348"/>
            <ac:picMk id="31" creationId="{CAB3F20F-32D7-613E-DEDE-89DE8F407E91}"/>
          </ac:picMkLst>
        </pc:picChg>
        <pc:picChg chg="del">
          <ac:chgData name="Fiona Woolston" userId="753aaaeaf80042e2" providerId="LiveId" clId="{6D2C8F88-F87D-4968-934E-85CB4849A62A}" dt="2024-07-15T12:56:53.751" v="668" actId="478"/>
          <ac:picMkLst>
            <pc:docMk/>
            <pc:sldMk cId="3383204894" sldId="348"/>
            <ac:picMk id="32" creationId="{A65EB8B8-BDD2-598B-11F5-A5C6525458CA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33" creationId="{9E606C95-C0A7-992A-B8EA-AAEAC14751AA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34" creationId="{447FF0AF-9F34-7818-3EFA-A6AFBC0AF175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35" creationId="{28B9CA29-FBC0-9DB7-B06C-6F690F6A60FC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36" creationId="{DCDD8340-6592-8A05-B872-4C25F912313F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37" creationId="{30428524-2B8E-3039-D6B0-3A05EDE2D982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38" creationId="{94DE3A44-0F2F-B05A-D99E-1B8BAD5935D1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39" creationId="{6E999CAE-F955-8FF1-B21D-B0294C8B7EA1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40" creationId="{84057CEA-CEDE-57B1-ADF6-4D027346CD92}"/>
          </ac:picMkLst>
        </pc:picChg>
        <pc:picChg chg="add mod">
          <ac:chgData name="Fiona Woolston" userId="753aaaeaf80042e2" providerId="LiveId" clId="{6D2C8F88-F87D-4968-934E-85CB4849A62A}" dt="2024-07-15T12:58:07.451" v="690" actId="1076"/>
          <ac:picMkLst>
            <pc:docMk/>
            <pc:sldMk cId="3383204894" sldId="348"/>
            <ac:picMk id="41" creationId="{9879D118-3A93-6698-8967-7D79686203F9}"/>
          </ac:picMkLst>
        </pc:picChg>
        <pc:picChg chg="del">
          <ac:chgData name="Fiona Woolston" userId="753aaaeaf80042e2" providerId="LiveId" clId="{6D2C8F88-F87D-4968-934E-85CB4849A62A}" dt="2024-07-15T12:56:51.064" v="667" actId="478"/>
          <ac:picMkLst>
            <pc:docMk/>
            <pc:sldMk cId="3383204894" sldId="348"/>
            <ac:picMk id="42" creationId="{1184CEDB-C689-B091-2658-81B7930563DF}"/>
          </ac:picMkLst>
        </pc:picChg>
        <pc:picChg chg="del">
          <ac:chgData name="Fiona Woolston" userId="753aaaeaf80042e2" providerId="LiveId" clId="{6D2C8F88-F87D-4968-934E-85CB4849A62A}" dt="2024-07-15T12:56:51.064" v="667" actId="478"/>
          <ac:picMkLst>
            <pc:docMk/>
            <pc:sldMk cId="3383204894" sldId="348"/>
            <ac:picMk id="43" creationId="{03DB5B23-B8D2-B5FD-0697-BC3F3324E0A7}"/>
          </ac:picMkLst>
        </pc:picChg>
        <pc:picChg chg="del">
          <ac:chgData name="Fiona Woolston" userId="753aaaeaf80042e2" providerId="LiveId" clId="{6D2C8F88-F87D-4968-934E-85CB4849A62A}" dt="2024-07-15T12:56:51.064" v="667" actId="478"/>
          <ac:picMkLst>
            <pc:docMk/>
            <pc:sldMk cId="3383204894" sldId="348"/>
            <ac:picMk id="44" creationId="{60CE7F80-6C14-FF59-65BA-8131BDE4E185}"/>
          </ac:picMkLst>
        </pc:picChg>
        <pc:picChg chg="del">
          <ac:chgData name="Fiona Woolston" userId="753aaaeaf80042e2" providerId="LiveId" clId="{6D2C8F88-F87D-4968-934E-85CB4849A62A}" dt="2024-07-15T12:56:51.064" v="667" actId="478"/>
          <ac:picMkLst>
            <pc:docMk/>
            <pc:sldMk cId="3383204894" sldId="348"/>
            <ac:picMk id="45" creationId="{0CECD5AD-F41E-B32F-102F-FDF3F22788C0}"/>
          </ac:picMkLst>
        </pc:picChg>
        <pc:picChg chg="del">
          <ac:chgData name="Fiona Woolston" userId="753aaaeaf80042e2" providerId="LiveId" clId="{6D2C8F88-F87D-4968-934E-85CB4849A62A}" dt="2024-07-15T12:56:53.751" v="668" actId="478"/>
          <ac:picMkLst>
            <pc:docMk/>
            <pc:sldMk cId="3383204894" sldId="348"/>
            <ac:picMk id="46" creationId="{9734F651-53DC-7810-57FE-262C1DDEF0E2}"/>
          </ac:picMkLst>
        </pc:picChg>
        <pc:picChg chg="del">
          <ac:chgData name="Fiona Woolston" userId="753aaaeaf80042e2" providerId="LiveId" clId="{6D2C8F88-F87D-4968-934E-85CB4849A62A}" dt="2024-07-15T12:56:53.751" v="668" actId="478"/>
          <ac:picMkLst>
            <pc:docMk/>
            <pc:sldMk cId="3383204894" sldId="348"/>
            <ac:picMk id="47" creationId="{E847F55E-9923-B214-925F-C76EBE836877}"/>
          </ac:picMkLst>
        </pc:picChg>
        <pc:picChg chg="del">
          <ac:chgData name="Fiona Woolston" userId="753aaaeaf80042e2" providerId="LiveId" clId="{6D2C8F88-F87D-4968-934E-85CB4849A62A}" dt="2024-07-15T12:56:51.064" v="667" actId="478"/>
          <ac:picMkLst>
            <pc:docMk/>
            <pc:sldMk cId="3383204894" sldId="348"/>
            <ac:picMk id="48" creationId="{12BAF492-E7E7-5CB5-6254-1E9500DCAEB3}"/>
          </ac:picMkLst>
        </pc:picChg>
        <pc:picChg chg="del">
          <ac:chgData name="Fiona Woolston" userId="753aaaeaf80042e2" providerId="LiveId" clId="{6D2C8F88-F87D-4968-934E-85CB4849A62A}" dt="2024-07-15T12:56:51.064" v="667" actId="478"/>
          <ac:picMkLst>
            <pc:docMk/>
            <pc:sldMk cId="3383204894" sldId="348"/>
            <ac:picMk id="49" creationId="{5B12FBBB-804E-8538-85FB-3950FF10DBCA}"/>
          </ac:picMkLst>
        </pc:picChg>
        <pc:picChg chg="del">
          <ac:chgData name="Fiona Woolston" userId="753aaaeaf80042e2" providerId="LiveId" clId="{6D2C8F88-F87D-4968-934E-85CB4849A62A}" dt="2024-07-15T12:56:51.064" v="667" actId="478"/>
          <ac:picMkLst>
            <pc:docMk/>
            <pc:sldMk cId="3383204894" sldId="348"/>
            <ac:picMk id="50" creationId="{DC167888-52D9-48FA-96B1-D625AAF087D1}"/>
          </ac:picMkLst>
        </pc:picChg>
        <pc:picChg chg="del">
          <ac:chgData name="Fiona Woolston" userId="753aaaeaf80042e2" providerId="LiveId" clId="{6D2C8F88-F87D-4968-934E-85CB4849A62A}" dt="2024-07-15T12:56:51.064" v="667" actId="478"/>
          <ac:picMkLst>
            <pc:docMk/>
            <pc:sldMk cId="3383204894" sldId="348"/>
            <ac:picMk id="51" creationId="{A4B9E720-8E43-9BAF-81A2-126EE2F2BF8C}"/>
          </ac:picMkLst>
        </pc:picChg>
      </pc:sldChg>
      <pc:sldChg chg="addSp delSp modSp add mod">
        <pc:chgData name="Fiona Woolston" userId="753aaaeaf80042e2" providerId="LiveId" clId="{6D2C8F88-F87D-4968-934E-85CB4849A62A}" dt="2024-07-15T12:59:25.520" v="712" actId="1076"/>
        <pc:sldMkLst>
          <pc:docMk/>
          <pc:sldMk cId="1067239456" sldId="349"/>
        </pc:sldMkLst>
        <pc:picChg chg="add mod">
          <ac:chgData name="Fiona Woolston" userId="753aaaeaf80042e2" providerId="LiveId" clId="{6D2C8F88-F87D-4968-934E-85CB4849A62A}" dt="2024-07-15T12:59:25.520" v="712" actId="1076"/>
          <ac:picMkLst>
            <pc:docMk/>
            <pc:sldMk cId="1067239456" sldId="349"/>
            <ac:picMk id="2" creationId="{65A21180-0B12-5AA6-977C-0D624F229F8A}"/>
          </ac:picMkLst>
        </pc:picChg>
        <pc:picChg chg="add mod">
          <ac:chgData name="Fiona Woolston" userId="753aaaeaf80042e2" providerId="LiveId" clId="{6D2C8F88-F87D-4968-934E-85CB4849A62A}" dt="2024-07-15T12:59:25.520" v="712" actId="1076"/>
          <ac:picMkLst>
            <pc:docMk/>
            <pc:sldMk cId="1067239456" sldId="349"/>
            <ac:picMk id="3" creationId="{0BC30AB5-4E98-C3A8-1681-AD6D4855C816}"/>
          </ac:picMkLst>
        </pc:picChg>
        <pc:picChg chg="del">
          <ac:chgData name="Fiona Woolston" userId="753aaaeaf80042e2" providerId="LiveId" clId="{6D2C8F88-F87D-4968-934E-85CB4849A62A}" dt="2024-07-15T12:58:34.172" v="698" actId="478"/>
          <ac:picMkLst>
            <pc:docMk/>
            <pc:sldMk cId="1067239456" sldId="349"/>
            <ac:picMk id="4" creationId="{22827DDF-EA3F-2321-6831-5087D302511E}"/>
          </ac:picMkLst>
        </pc:picChg>
        <pc:picChg chg="del">
          <ac:chgData name="Fiona Woolston" userId="753aaaeaf80042e2" providerId="LiveId" clId="{6D2C8F88-F87D-4968-934E-85CB4849A62A}" dt="2024-07-15T12:58:16.701" v="692" actId="478"/>
          <ac:picMkLst>
            <pc:docMk/>
            <pc:sldMk cId="1067239456" sldId="349"/>
            <ac:picMk id="5" creationId="{81CE7073-63B0-0A71-79C7-EC682874A07C}"/>
          </ac:picMkLst>
        </pc:picChg>
        <pc:picChg chg="del">
          <ac:chgData name="Fiona Woolston" userId="753aaaeaf80042e2" providerId="LiveId" clId="{6D2C8F88-F87D-4968-934E-85CB4849A62A}" dt="2024-07-15T12:58:16.701" v="692" actId="478"/>
          <ac:picMkLst>
            <pc:docMk/>
            <pc:sldMk cId="1067239456" sldId="349"/>
            <ac:picMk id="6" creationId="{28FACAE3-5EFE-B2DF-8DDB-F3CF93DCF3FB}"/>
          </ac:picMkLst>
        </pc:picChg>
        <pc:picChg chg="del">
          <ac:chgData name="Fiona Woolston" userId="753aaaeaf80042e2" providerId="LiveId" clId="{6D2C8F88-F87D-4968-934E-85CB4849A62A}" dt="2024-07-15T12:58:16.701" v="692" actId="478"/>
          <ac:picMkLst>
            <pc:docMk/>
            <pc:sldMk cId="1067239456" sldId="349"/>
            <ac:picMk id="7" creationId="{3764FF7F-12BC-45EB-99C1-C9A5FECDCE74}"/>
          </ac:picMkLst>
        </pc:picChg>
        <pc:picChg chg="del">
          <ac:chgData name="Fiona Woolston" userId="753aaaeaf80042e2" providerId="LiveId" clId="{6D2C8F88-F87D-4968-934E-85CB4849A62A}" dt="2024-07-15T12:58:18.451" v="693" actId="478"/>
          <ac:picMkLst>
            <pc:docMk/>
            <pc:sldMk cId="1067239456" sldId="349"/>
            <ac:picMk id="8" creationId="{7220FFEC-3BD8-6369-33A5-F5F1075B9DFD}"/>
          </ac:picMkLst>
        </pc:picChg>
        <pc:picChg chg="add mod">
          <ac:chgData name="Fiona Woolston" userId="753aaaeaf80042e2" providerId="LiveId" clId="{6D2C8F88-F87D-4968-934E-85CB4849A62A}" dt="2024-07-15T12:59:25.520" v="712" actId="1076"/>
          <ac:picMkLst>
            <pc:docMk/>
            <pc:sldMk cId="1067239456" sldId="349"/>
            <ac:picMk id="9" creationId="{449321E1-E08A-3BE3-FDAF-5CBE73CC7C3F}"/>
          </ac:picMkLst>
        </pc:picChg>
        <pc:picChg chg="del">
          <ac:chgData name="Fiona Woolston" userId="753aaaeaf80042e2" providerId="LiveId" clId="{6D2C8F88-F87D-4968-934E-85CB4849A62A}" dt="2024-07-15T12:58:16.701" v="692" actId="478"/>
          <ac:picMkLst>
            <pc:docMk/>
            <pc:sldMk cId="1067239456" sldId="349"/>
            <ac:picMk id="10" creationId="{3A199F97-02B4-6E3F-AE65-67758BC7DC1D}"/>
          </ac:picMkLst>
        </pc:picChg>
        <pc:picChg chg="add mod">
          <ac:chgData name="Fiona Woolston" userId="753aaaeaf80042e2" providerId="LiveId" clId="{6D2C8F88-F87D-4968-934E-85CB4849A62A}" dt="2024-07-15T12:59:25.520" v="712" actId="1076"/>
          <ac:picMkLst>
            <pc:docMk/>
            <pc:sldMk cId="1067239456" sldId="349"/>
            <ac:picMk id="11" creationId="{955D196A-1F75-9E52-28BB-C98F595607A2}"/>
          </ac:picMkLst>
        </pc:picChg>
        <pc:picChg chg="add mod">
          <ac:chgData name="Fiona Woolston" userId="753aaaeaf80042e2" providerId="LiveId" clId="{6D2C8F88-F87D-4968-934E-85CB4849A62A}" dt="2024-07-15T12:59:25.520" v="712" actId="1076"/>
          <ac:picMkLst>
            <pc:docMk/>
            <pc:sldMk cId="1067239456" sldId="349"/>
            <ac:picMk id="12" creationId="{ADF4F71E-0A78-304E-9462-8B8349B35B65}"/>
          </ac:picMkLst>
        </pc:picChg>
        <pc:picChg chg="add mod">
          <ac:chgData name="Fiona Woolston" userId="753aaaeaf80042e2" providerId="LiveId" clId="{6D2C8F88-F87D-4968-934E-85CB4849A62A}" dt="2024-07-15T12:59:25.520" v="712" actId="1076"/>
          <ac:picMkLst>
            <pc:docMk/>
            <pc:sldMk cId="1067239456" sldId="349"/>
            <ac:picMk id="13" creationId="{0E5FE6E6-B7BE-0B50-3493-A28F520DA910}"/>
          </ac:picMkLst>
        </pc:picChg>
        <pc:picChg chg="del">
          <ac:chgData name="Fiona Woolston" userId="753aaaeaf80042e2" providerId="LiveId" clId="{6D2C8F88-F87D-4968-934E-85CB4849A62A}" dt="2024-07-15T12:58:16.701" v="692" actId="478"/>
          <ac:picMkLst>
            <pc:docMk/>
            <pc:sldMk cId="1067239456" sldId="349"/>
            <ac:picMk id="14" creationId="{5689A2EC-0D5E-40C1-BD2F-21B508A4D4AD}"/>
          </ac:picMkLst>
        </pc:picChg>
        <pc:picChg chg="add mod">
          <ac:chgData name="Fiona Woolston" userId="753aaaeaf80042e2" providerId="LiveId" clId="{6D2C8F88-F87D-4968-934E-85CB4849A62A}" dt="2024-07-15T12:59:25.520" v="712" actId="1076"/>
          <ac:picMkLst>
            <pc:docMk/>
            <pc:sldMk cId="1067239456" sldId="349"/>
            <ac:picMk id="15" creationId="{D7D6EA6C-9D2B-CB8C-C595-7B04806D9A22}"/>
          </ac:picMkLst>
        </pc:picChg>
        <pc:picChg chg="del">
          <ac:chgData name="Fiona Woolston" userId="753aaaeaf80042e2" providerId="LiveId" clId="{6D2C8F88-F87D-4968-934E-85CB4849A62A}" dt="2024-07-15T12:58:16.701" v="692" actId="478"/>
          <ac:picMkLst>
            <pc:docMk/>
            <pc:sldMk cId="1067239456" sldId="349"/>
            <ac:picMk id="16" creationId="{9AA49E4D-2770-ADD4-02D3-FA73DB2F8BBB}"/>
          </ac:picMkLst>
        </pc:picChg>
        <pc:picChg chg="del">
          <ac:chgData name="Fiona Woolston" userId="753aaaeaf80042e2" providerId="LiveId" clId="{6D2C8F88-F87D-4968-934E-85CB4849A62A}" dt="2024-07-15T12:58:18.451" v="693" actId="478"/>
          <ac:picMkLst>
            <pc:docMk/>
            <pc:sldMk cId="1067239456" sldId="349"/>
            <ac:picMk id="17" creationId="{AC7EEC06-F2CD-FA16-22F5-C4220D0A60D9}"/>
          </ac:picMkLst>
        </pc:picChg>
        <pc:picChg chg="del">
          <ac:chgData name="Fiona Woolston" userId="753aaaeaf80042e2" providerId="LiveId" clId="{6D2C8F88-F87D-4968-934E-85CB4849A62A}" dt="2024-07-15T12:58:16.701" v="692" actId="478"/>
          <ac:picMkLst>
            <pc:docMk/>
            <pc:sldMk cId="1067239456" sldId="349"/>
            <ac:picMk id="18" creationId="{95A5947E-A22D-2998-657C-7718A7738F81}"/>
          </ac:picMkLst>
        </pc:picChg>
        <pc:picChg chg="add mod">
          <ac:chgData name="Fiona Woolston" userId="753aaaeaf80042e2" providerId="LiveId" clId="{6D2C8F88-F87D-4968-934E-85CB4849A62A}" dt="2024-07-15T12:59:25.520" v="712" actId="1076"/>
          <ac:picMkLst>
            <pc:docMk/>
            <pc:sldMk cId="1067239456" sldId="349"/>
            <ac:picMk id="19" creationId="{99802F3A-62C0-56F1-68A3-5309AF85439D}"/>
          </ac:picMkLst>
        </pc:picChg>
        <pc:picChg chg="add mod">
          <ac:chgData name="Fiona Woolston" userId="753aaaeaf80042e2" providerId="LiveId" clId="{6D2C8F88-F87D-4968-934E-85CB4849A62A}" dt="2024-07-15T12:59:25.520" v="712" actId="1076"/>
          <ac:picMkLst>
            <pc:docMk/>
            <pc:sldMk cId="1067239456" sldId="349"/>
            <ac:picMk id="20" creationId="{F261423B-FDCC-5835-4F9C-0199638BC3D3}"/>
          </ac:picMkLst>
        </pc:picChg>
        <pc:picChg chg="del">
          <ac:chgData name="Fiona Woolston" userId="753aaaeaf80042e2" providerId="LiveId" clId="{6D2C8F88-F87D-4968-934E-85CB4849A62A}" dt="2024-07-15T12:58:16.701" v="692" actId="478"/>
          <ac:picMkLst>
            <pc:docMk/>
            <pc:sldMk cId="1067239456" sldId="349"/>
            <ac:picMk id="21" creationId="{D0F9D4C9-7FB3-A999-7347-24A9C9D5529D}"/>
          </ac:picMkLst>
        </pc:picChg>
        <pc:picChg chg="del">
          <ac:chgData name="Fiona Woolston" userId="753aaaeaf80042e2" providerId="LiveId" clId="{6D2C8F88-F87D-4968-934E-85CB4849A62A}" dt="2024-07-15T12:58:16.701" v="692" actId="478"/>
          <ac:picMkLst>
            <pc:docMk/>
            <pc:sldMk cId="1067239456" sldId="349"/>
            <ac:picMk id="22" creationId="{33D56A5C-F1C3-C819-463D-932D97EA422B}"/>
          </ac:picMkLst>
        </pc:picChg>
        <pc:picChg chg="add mod">
          <ac:chgData name="Fiona Woolston" userId="753aaaeaf80042e2" providerId="LiveId" clId="{6D2C8F88-F87D-4968-934E-85CB4849A62A}" dt="2024-07-15T12:59:25.520" v="712" actId="1076"/>
          <ac:picMkLst>
            <pc:docMk/>
            <pc:sldMk cId="1067239456" sldId="349"/>
            <ac:picMk id="23" creationId="{0C544BC0-007B-C99B-47E4-B22376469000}"/>
          </ac:picMkLst>
        </pc:picChg>
        <pc:picChg chg="add mod">
          <ac:chgData name="Fiona Woolston" userId="753aaaeaf80042e2" providerId="LiveId" clId="{6D2C8F88-F87D-4968-934E-85CB4849A62A}" dt="2024-07-15T12:59:25.520" v="712" actId="1076"/>
          <ac:picMkLst>
            <pc:docMk/>
            <pc:sldMk cId="1067239456" sldId="349"/>
            <ac:picMk id="24" creationId="{AE67255A-C12C-4E4C-9EEA-F2F82B8FB3B7}"/>
          </ac:picMkLst>
        </pc:picChg>
        <pc:picChg chg="add mod">
          <ac:chgData name="Fiona Woolston" userId="753aaaeaf80042e2" providerId="LiveId" clId="{6D2C8F88-F87D-4968-934E-85CB4849A62A}" dt="2024-07-15T12:59:25.520" v="712" actId="1076"/>
          <ac:picMkLst>
            <pc:docMk/>
            <pc:sldMk cId="1067239456" sldId="349"/>
            <ac:picMk id="25" creationId="{FF1A9169-14CA-4C74-AFE7-DB695CD85D13}"/>
          </ac:picMkLst>
        </pc:picChg>
      </pc:sldChg>
      <pc:sldChg chg="addSp delSp modSp add mod">
        <pc:chgData name="Fiona Woolston" userId="753aaaeaf80042e2" providerId="LiveId" clId="{6D2C8F88-F87D-4968-934E-85CB4849A62A}" dt="2024-07-15T13:01:06.666" v="740" actId="1076"/>
        <pc:sldMkLst>
          <pc:docMk/>
          <pc:sldMk cId="3985001767" sldId="350"/>
        </pc:sldMkLst>
        <pc:picChg chg="del">
          <ac:chgData name="Fiona Woolston" userId="753aaaeaf80042e2" providerId="LiveId" clId="{6D2C8F88-F87D-4968-934E-85CB4849A62A}" dt="2024-07-15T12:59:56.388" v="723" actId="478"/>
          <ac:picMkLst>
            <pc:docMk/>
            <pc:sldMk cId="3985001767" sldId="350"/>
            <ac:picMk id="3" creationId="{47BA9912-8EFE-5E18-5E64-94D063F92F53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4" creationId="{5E5FB954-A73D-6A62-E4D8-F3375A35BC19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5" creationId="{09E6D813-1B18-186B-9F37-B1878A3349D9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6" creationId="{E0903893-933E-633F-9795-E239B8FEE622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7" creationId="{DED9A17C-6E33-ABF7-43CE-BE660EAC3D7F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8" creationId="{06F63273-C918-7340-F348-7D29DBFCF98F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9" creationId="{2328AEBD-3A3A-C1B0-2069-140622A85F40}"/>
          </ac:picMkLst>
        </pc:picChg>
        <pc:picChg chg="del">
          <ac:chgData name="Fiona Woolston" userId="753aaaeaf80042e2" providerId="LiveId" clId="{6D2C8F88-F87D-4968-934E-85CB4849A62A}" dt="2024-07-15T12:59:36.134" v="715" actId="478"/>
          <ac:picMkLst>
            <pc:docMk/>
            <pc:sldMk cId="3985001767" sldId="350"/>
            <ac:picMk id="10" creationId="{AAB9101A-CD3E-F5A1-F8F0-B5C5DC505549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11" creationId="{C1A09BA1-4490-BE24-AA18-E7F4B3B74076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12" creationId="{8D7BADF9-695C-6126-7273-9A52B7CB1E31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13" creationId="{8B35C0FE-285B-5FDA-4AA0-EF0EC7C756F7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14" creationId="{8D7CE111-A517-17C1-163A-104601D279A1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15" creationId="{BD22C13A-B834-5470-E659-8BE3560BD4FB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16" creationId="{03EBA5E9-B15E-B400-642E-02EAA6917E2B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17" creationId="{C73C5EAA-D104-383A-6BEB-B50F351BA0E5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18" creationId="{D2C74E49-6A11-EBE3-959B-C16EE55A0FE7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19" creationId="{B3A05EA3-4F88-9077-5BC0-59308BFD4B86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20" creationId="{D162D409-32A2-E0C9-4406-AD9AAA2F7A84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21" creationId="{AEEF8AD6-7DAB-AEAD-8630-332CF28CFCEE}"/>
          </ac:picMkLst>
        </pc:picChg>
        <pc:picChg chg="del">
          <ac:chgData name="Fiona Woolston" userId="753aaaeaf80042e2" providerId="LiveId" clId="{6D2C8F88-F87D-4968-934E-85CB4849A62A}" dt="2024-07-15T12:59:36.134" v="715" actId="478"/>
          <ac:picMkLst>
            <pc:docMk/>
            <pc:sldMk cId="3985001767" sldId="350"/>
            <ac:picMk id="22" creationId="{4FB6E989-3B7E-C44E-4787-92BCF4FE8D28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23" creationId="{65335F32-7F53-E1DA-9612-8E3825B31712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24" creationId="{8A1453BC-8257-FB31-3852-5F0059E1F9C9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25" creationId="{B128EE32-11DF-132A-AD80-425109826F6D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26" creationId="{B067450E-4C23-415B-C60C-BBFA0A4CEA23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27" creationId="{1C964AE8-57F8-5F8E-7EF2-385C8D231C95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28" creationId="{8037FDE4-C561-C5CF-77D4-E88AF3B931B4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29" creationId="{E8DA3393-9650-CBA4-79AB-73AA6D1AE4FD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31" creationId="{4C8DBD6B-D03A-4C2E-0405-B440CCCD32EA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32" creationId="{6506BA76-16E6-795A-BE42-F36215EE7952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33" creationId="{9E606C95-C0A7-992A-B8EA-AAEAC14751AA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34" creationId="{447FF0AF-9F34-7818-3EFA-A6AFBC0AF175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35" creationId="{28B9CA29-FBC0-9DB7-B06C-6F690F6A60FC}"/>
          </ac:picMkLst>
        </pc:picChg>
        <pc:picChg chg="del">
          <ac:chgData name="Fiona Woolston" userId="753aaaeaf80042e2" providerId="LiveId" clId="{6D2C8F88-F87D-4968-934E-85CB4849A62A}" dt="2024-07-15T12:59:36.134" v="715" actId="478"/>
          <ac:picMkLst>
            <pc:docMk/>
            <pc:sldMk cId="3985001767" sldId="350"/>
            <ac:picMk id="36" creationId="{DCDD8340-6592-8A05-B872-4C25F912313F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37" creationId="{30428524-2B8E-3039-D6B0-3A05EDE2D982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38" creationId="{94DE3A44-0F2F-B05A-D99E-1B8BAD5935D1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39" creationId="{6E999CAE-F955-8FF1-B21D-B0294C8B7EA1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40" creationId="{84057CEA-CEDE-57B1-ADF6-4D027346CD92}"/>
          </ac:picMkLst>
        </pc:picChg>
        <pc:picChg chg="del">
          <ac:chgData name="Fiona Woolston" userId="753aaaeaf80042e2" providerId="LiveId" clId="{6D2C8F88-F87D-4968-934E-85CB4849A62A}" dt="2024-07-15T12:59:34.540" v="714" actId="478"/>
          <ac:picMkLst>
            <pc:docMk/>
            <pc:sldMk cId="3985001767" sldId="350"/>
            <ac:picMk id="41" creationId="{9879D118-3A93-6698-8967-7D79686203F9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42" creationId="{639360BD-7A1A-D298-CC55-DFC17D44ACE9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43" creationId="{B92042EB-2C1B-3B64-172E-7F2268664AAB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44" creationId="{DCDCE24A-F344-1A9B-65CE-B72ACA476CC4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45" creationId="{E24D1273-D20E-61D7-A003-087CD8FEFB81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46" creationId="{B49524CD-6B90-5AAC-1548-73D9155B5E03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47" creationId="{DEE4B335-AD96-E9D9-0045-3CB603BB6950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48" creationId="{02325F2B-F30A-B47C-4CCA-34398765F1AA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49" creationId="{AA64FEF8-9575-9FF8-CA10-93ED89D9207C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50" creationId="{5E2DB0FD-1B7F-FDB8-CDC7-B204B7F8A059}"/>
          </ac:picMkLst>
        </pc:picChg>
        <pc:picChg chg="add mod">
          <ac:chgData name="Fiona Woolston" userId="753aaaeaf80042e2" providerId="LiveId" clId="{6D2C8F88-F87D-4968-934E-85CB4849A62A}" dt="2024-07-15T13:01:06.666" v="740" actId="1076"/>
          <ac:picMkLst>
            <pc:docMk/>
            <pc:sldMk cId="3985001767" sldId="350"/>
            <ac:picMk id="51" creationId="{FD69D340-00DE-CF4C-BF75-3CCC3500BD48}"/>
          </ac:picMkLst>
        </pc:picChg>
      </pc:sldChg>
      <pc:sldChg chg="addSp delSp modSp add mod">
        <pc:chgData name="Fiona Woolston" userId="753aaaeaf80042e2" providerId="LiveId" clId="{6D2C8F88-F87D-4968-934E-85CB4849A62A}" dt="2024-07-15T13:02:35.932" v="760" actId="1076"/>
        <pc:sldMkLst>
          <pc:docMk/>
          <pc:sldMk cId="682262120" sldId="351"/>
        </pc:sldMkLst>
        <pc:picChg chg="del">
          <ac:chgData name="Fiona Woolston" userId="753aaaeaf80042e2" providerId="LiveId" clId="{6D2C8F88-F87D-4968-934E-85CB4849A62A}" dt="2024-07-15T13:01:38.797" v="748" actId="478"/>
          <ac:picMkLst>
            <pc:docMk/>
            <pc:sldMk cId="682262120" sldId="351"/>
            <ac:picMk id="2" creationId="{65A21180-0B12-5AA6-977C-0D624F229F8A}"/>
          </ac:picMkLst>
        </pc:picChg>
        <pc:picChg chg="del">
          <ac:chgData name="Fiona Woolston" userId="753aaaeaf80042e2" providerId="LiveId" clId="{6D2C8F88-F87D-4968-934E-85CB4849A62A}" dt="2024-07-15T13:01:16.075" v="742" actId="478"/>
          <ac:picMkLst>
            <pc:docMk/>
            <pc:sldMk cId="682262120" sldId="351"/>
            <ac:picMk id="3" creationId="{0BC30AB5-4E98-C3A8-1681-AD6D4855C816}"/>
          </ac:picMkLst>
        </pc:picChg>
        <pc:picChg chg="add mod">
          <ac:chgData name="Fiona Woolston" userId="753aaaeaf80042e2" providerId="LiveId" clId="{6D2C8F88-F87D-4968-934E-85CB4849A62A}" dt="2024-07-15T13:02:35.932" v="760" actId="1076"/>
          <ac:picMkLst>
            <pc:docMk/>
            <pc:sldMk cId="682262120" sldId="351"/>
            <ac:picMk id="4" creationId="{07FE3EAA-04AE-0616-3DD8-B7326DB4983F}"/>
          </ac:picMkLst>
        </pc:picChg>
        <pc:picChg chg="add mod">
          <ac:chgData name="Fiona Woolston" userId="753aaaeaf80042e2" providerId="LiveId" clId="{6D2C8F88-F87D-4968-934E-85CB4849A62A}" dt="2024-07-15T13:02:35.932" v="760" actId="1076"/>
          <ac:picMkLst>
            <pc:docMk/>
            <pc:sldMk cId="682262120" sldId="351"/>
            <ac:picMk id="5" creationId="{6ED088A3-0EDF-8F2B-DDF3-A1530A650FB6}"/>
          </ac:picMkLst>
        </pc:picChg>
        <pc:picChg chg="add mod">
          <ac:chgData name="Fiona Woolston" userId="753aaaeaf80042e2" providerId="LiveId" clId="{6D2C8F88-F87D-4968-934E-85CB4849A62A}" dt="2024-07-15T13:02:35.932" v="760" actId="1076"/>
          <ac:picMkLst>
            <pc:docMk/>
            <pc:sldMk cId="682262120" sldId="351"/>
            <ac:picMk id="6" creationId="{9985623E-2D77-F45E-C64F-794C11FBD4B5}"/>
          </ac:picMkLst>
        </pc:picChg>
        <pc:picChg chg="add mod">
          <ac:chgData name="Fiona Woolston" userId="753aaaeaf80042e2" providerId="LiveId" clId="{6D2C8F88-F87D-4968-934E-85CB4849A62A}" dt="2024-07-15T13:02:35.932" v="760" actId="1076"/>
          <ac:picMkLst>
            <pc:docMk/>
            <pc:sldMk cId="682262120" sldId="351"/>
            <ac:picMk id="7" creationId="{0EBE6859-712D-062C-3BEC-91A7896A8A11}"/>
          </ac:picMkLst>
        </pc:picChg>
        <pc:picChg chg="add mod">
          <ac:chgData name="Fiona Woolston" userId="753aaaeaf80042e2" providerId="LiveId" clId="{6D2C8F88-F87D-4968-934E-85CB4849A62A}" dt="2024-07-15T13:02:35.932" v="760" actId="1076"/>
          <ac:picMkLst>
            <pc:docMk/>
            <pc:sldMk cId="682262120" sldId="351"/>
            <ac:picMk id="8" creationId="{A7AB18E9-A261-7C21-129A-CF41A91434FA}"/>
          </ac:picMkLst>
        </pc:picChg>
        <pc:picChg chg="del">
          <ac:chgData name="Fiona Woolston" userId="753aaaeaf80042e2" providerId="LiveId" clId="{6D2C8F88-F87D-4968-934E-85CB4849A62A}" dt="2024-07-15T13:01:16.075" v="742" actId="478"/>
          <ac:picMkLst>
            <pc:docMk/>
            <pc:sldMk cId="682262120" sldId="351"/>
            <ac:picMk id="9" creationId="{449321E1-E08A-3BE3-FDAF-5CBE73CC7C3F}"/>
          </ac:picMkLst>
        </pc:picChg>
        <pc:picChg chg="add mod">
          <ac:chgData name="Fiona Woolston" userId="753aaaeaf80042e2" providerId="LiveId" clId="{6D2C8F88-F87D-4968-934E-85CB4849A62A}" dt="2024-07-15T13:02:35.932" v="760" actId="1076"/>
          <ac:picMkLst>
            <pc:docMk/>
            <pc:sldMk cId="682262120" sldId="351"/>
            <ac:picMk id="10" creationId="{2B346A12-6EBA-58A2-7315-842CE91EFAC1}"/>
          </ac:picMkLst>
        </pc:picChg>
        <pc:picChg chg="del">
          <ac:chgData name="Fiona Woolston" userId="753aaaeaf80042e2" providerId="LiveId" clId="{6D2C8F88-F87D-4968-934E-85CB4849A62A}" dt="2024-07-15T13:01:16.075" v="742" actId="478"/>
          <ac:picMkLst>
            <pc:docMk/>
            <pc:sldMk cId="682262120" sldId="351"/>
            <ac:picMk id="11" creationId="{955D196A-1F75-9E52-28BB-C98F595607A2}"/>
          </ac:picMkLst>
        </pc:picChg>
        <pc:picChg chg="del">
          <ac:chgData name="Fiona Woolston" userId="753aaaeaf80042e2" providerId="LiveId" clId="{6D2C8F88-F87D-4968-934E-85CB4849A62A}" dt="2024-07-15T13:01:18.826" v="743" actId="478"/>
          <ac:picMkLst>
            <pc:docMk/>
            <pc:sldMk cId="682262120" sldId="351"/>
            <ac:picMk id="12" creationId="{ADF4F71E-0A78-304E-9462-8B8349B35B65}"/>
          </ac:picMkLst>
        </pc:picChg>
        <pc:picChg chg="del">
          <ac:chgData name="Fiona Woolston" userId="753aaaeaf80042e2" providerId="LiveId" clId="{6D2C8F88-F87D-4968-934E-85CB4849A62A}" dt="2024-07-15T13:01:16.075" v="742" actId="478"/>
          <ac:picMkLst>
            <pc:docMk/>
            <pc:sldMk cId="682262120" sldId="351"/>
            <ac:picMk id="13" creationId="{0E5FE6E6-B7BE-0B50-3493-A28F520DA910}"/>
          </ac:picMkLst>
        </pc:picChg>
        <pc:picChg chg="add mod">
          <ac:chgData name="Fiona Woolston" userId="753aaaeaf80042e2" providerId="LiveId" clId="{6D2C8F88-F87D-4968-934E-85CB4849A62A}" dt="2024-07-15T13:02:35.932" v="760" actId="1076"/>
          <ac:picMkLst>
            <pc:docMk/>
            <pc:sldMk cId="682262120" sldId="351"/>
            <ac:picMk id="14" creationId="{4F886F0A-5041-0A5B-62E9-5DAB9B862967}"/>
          </ac:picMkLst>
        </pc:picChg>
        <pc:picChg chg="del">
          <ac:chgData name="Fiona Woolston" userId="753aaaeaf80042e2" providerId="LiveId" clId="{6D2C8F88-F87D-4968-934E-85CB4849A62A}" dt="2024-07-15T13:01:16.075" v="742" actId="478"/>
          <ac:picMkLst>
            <pc:docMk/>
            <pc:sldMk cId="682262120" sldId="351"/>
            <ac:picMk id="15" creationId="{D7D6EA6C-9D2B-CB8C-C595-7B04806D9A22}"/>
          </ac:picMkLst>
        </pc:picChg>
        <pc:picChg chg="add mod">
          <ac:chgData name="Fiona Woolston" userId="753aaaeaf80042e2" providerId="LiveId" clId="{6D2C8F88-F87D-4968-934E-85CB4849A62A}" dt="2024-07-15T13:02:35.932" v="760" actId="1076"/>
          <ac:picMkLst>
            <pc:docMk/>
            <pc:sldMk cId="682262120" sldId="351"/>
            <ac:picMk id="16" creationId="{5F96DC38-B198-6E32-7B92-CE306A9D423E}"/>
          </ac:picMkLst>
        </pc:picChg>
        <pc:picChg chg="add mod">
          <ac:chgData name="Fiona Woolston" userId="753aaaeaf80042e2" providerId="LiveId" clId="{6D2C8F88-F87D-4968-934E-85CB4849A62A}" dt="2024-07-15T13:02:35.932" v="760" actId="1076"/>
          <ac:picMkLst>
            <pc:docMk/>
            <pc:sldMk cId="682262120" sldId="351"/>
            <ac:picMk id="17" creationId="{C1E5E3AC-0D78-8AAF-EDF2-DBB41DF9F091}"/>
          </ac:picMkLst>
        </pc:picChg>
        <pc:picChg chg="add mod">
          <ac:chgData name="Fiona Woolston" userId="753aaaeaf80042e2" providerId="LiveId" clId="{6D2C8F88-F87D-4968-934E-85CB4849A62A}" dt="2024-07-15T13:02:35.932" v="760" actId="1076"/>
          <ac:picMkLst>
            <pc:docMk/>
            <pc:sldMk cId="682262120" sldId="351"/>
            <ac:picMk id="18" creationId="{6F631F76-7324-FED4-D806-CC8ECEE1CC95}"/>
          </ac:picMkLst>
        </pc:picChg>
        <pc:picChg chg="del">
          <ac:chgData name="Fiona Woolston" userId="753aaaeaf80042e2" providerId="LiveId" clId="{6D2C8F88-F87D-4968-934E-85CB4849A62A}" dt="2024-07-15T13:01:16.075" v="742" actId="478"/>
          <ac:picMkLst>
            <pc:docMk/>
            <pc:sldMk cId="682262120" sldId="351"/>
            <ac:picMk id="19" creationId="{99802F3A-62C0-56F1-68A3-5309AF85439D}"/>
          </ac:picMkLst>
        </pc:picChg>
        <pc:picChg chg="del">
          <ac:chgData name="Fiona Woolston" userId="753aaaeaf80042e2" providerId="LiveId" clId="{6D2C8F88-F87D-4968-934E-85CB4849A62A}" dt="2024-07-15T13:01:18.826" v="743" actId="478"/>
          <ac:picMkLst>
            <pc:docMk/>
            <pc:sldMk cId="682262120" sldId="351"/>
            <ac:picMk id="20" creationId="{F261423B-FDCC-5835-4F9C-0199638BC3D3}"/>
          </ac:picMkLst>
        </pc:picChg>
        <pc:picChg chg="add mod">
          <ac:chgData name="Fiona Woolston" userId="753aaaeaf80042e2" providerId="LiveId" clId="{6D2C8F88-F87D-4968-934E-85CB4849A62A}" dt="2024-07-15T13:02:35.932" v="760" actId="1076"/>
          <ac:picMkLst>
            <pc:docMk/>
            <pc:sldMk cId="682262120" sldId="351"/>
            <ac:picMk id="21" creationId="{7A39CDC3-0212-2059-2363-23DCCC00B495}"/>
          </ac:picMkLst>
        </pc:picChg>
        <pc:picChg chg="add mod">
          <ac:chgData name="Fiona Woolston" userId="753aaaeaf80042e2" providerId="LiveId" clId="{6D2C8F88-F87D-4968-934E-85CB4849A62A}" dt="2024-07-15T13:02:35.932" v="760" actId="1076"/>
          <ac:picMkLst>
            <pc:docMk/>
            <pc:sldMk cId="682262120" sldId="351"/>
            <ac:picMk id="22" creationId="{F1A7D833-9D0E-2494-5621-54A54FEE61A2}"/>
          </ac:picMkLst>
        </pc:picChg>
        <pc:picChg chg="del">
          <ac:chgData name="Fiona Woolston" userId="753aaaeaf80042e2" providerId="LiveId" clId="{6D2C8F88-F87D-4968-934E-85CB4849A62A}" dt="2024-07-15T13:01:18.826" v="743" actId="478"/>
          <ac:picMkLst>
            <pc:docMk/>
            <pc:sldMk cId="682262120" sldId="351"/>
            <ac:picMk id="23" creationId="{0C544BC0-007B-C99B-47E4-B22376469000}"/>
          </ac:picMkLst>
        </pc:picChg>
        <pc:picChg chg="del">
          <ac:chgData name="Fiona Woolston" userId="753aaaeaf80042e2" providerId="LiveId" clId="{6D2C8F88-F87D-4968-934E-85CB4849A62A}" dt="2024-07-15T13:01:18.826" v="743" actId="478"/>
          <ac:picMkLst>
            <pc:docMk/>
            <pc:sldMk cId="682262120" sldId="351"/>
            <ac:picMk id="24" creationId="{AE67255A-C12C-4E4C-9EEA-F2F82B8FB3B7}"/>
          </ac:picMkLst>
        </pc:picChg>
        <pc:picChg chg="del">
          <ac:chgData name="Fiona Woolston" userId="753aaaeaf80042e2" providerId="LiveId" clId="{6D2C8F88-F87D-4968-934E-85CB4849A62A}" dt="2024-07-15T13:01:18.826" v="743" actId="478"/>
          <ac:picMkLst>
            <pc:docMk/>
            <pc:sldMk cId="682262120" sldId="351"/>
            <ac:picMk id="25" creationId="{FF1A9169-14CA-4C74-AFE7-DB695CD85D13}"/>
          </ac:picMkLst>
        </pc:picChg>
      </pc:sldChg>
      <pc:sldChg chg="addSp delSp modSp add mod">
        <pc:chgData name="Fiona Woolston" userId="753aaaeaf80042e2" providerId="LiveId" clId="{6D2C8F88-F87D-4968-934E-85CB4849A62A}" dt="2024-07-15T13:04:15.396" v="785" actId="1076"/>
        <pc:sldMkLst>
          <pc:docMk/>
          <pc:sldMk cId="557822888" sldId="352"/>
        </pc:sldMkLst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3" creationId="{A3D31BF4-7696-AE0D-62B8-1050E15F309C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4" creationId="{E708755D-5E05-E903-1FE3-62A1C42D3A2A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5" creationId="{C7015912-6427-0073-07AE-B7E8E87BDECE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6" creationId="{97F29DF6-97CA-99F2-00A6-99B3F96CFEBB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7" creationId="{C0FBAC6A-0CC9-9FAD-7E12-EDD6F7D27246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8" creationId="{39C94C47-1DD8-E56A-BF51-D0CA06211803}"/>
          </ac:picMkLst>
        </pc:picChg>
        <pc:picChg chg="del">
          <ac:chgData name="Fiona Woolston" userId="753aaaeaf80042e2" providerId="LiveId" clId="{6D2C8F88-F87D-4968-934E-85CB4849A62A}" dt="2024-07-15T13:03:22.908" v="773" actId="478"/>
          <ac:picMkLst>
            <pc:docMk/>
            <pc:sldMk cId="557822888" sldId="352"/>
            <ac:picMk id="9" creationId="{2328AEBD-3A3A-C1B0-2069-140622A85F40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10" creationId="{A442613A-72BE-6B0A-9F3E-C98E89671D24}"/>
          </ac:picMkLst>
        </pc:picChg>
        <pc:picChg chg="del">
          <ac:chgData name="Fiona Woolston" userId="753aaaeaf80042e2" providerId="LiveId" clId="{6D2C8F88-F87D-4968-934E-85CB4849A62A}" dt="2024-07-15T13:02:59.854" v="764" actId="478"/>
          <ac:picMkLst>
            <pc:docMk/>
            <pc:sldMk cId="557822888" sldId="352"/>
            <ac:picMk id="11" creationId="{C1A09BA1-4490-BE24-AA18-E7F4B3B74076}"/>
          </ac:picMkLst>
        </pc:picChg>
        <pc:picChg chg="del">
          <ac:chgData name="Fiona Woolston" userId="753aaaeaf80042e2" providerId="LiveId" clId="{6D2C8F88-F87D-4968-934E-85CB4849A62A}" dt="2024-07-15T13:02:55.339" v="762" actId="478"/>
          <ac:picMkLst>
            <pc:docMk/>
            <pc:sldMk cId="557822888" sldId="352"/>
            <ac:picMk id="12" creationId="{8D7BADF9-695C-6126-7273-9A52B7CB1E31}"/>
          </ac:picMkLst>
        </pc:picChg>
        <pc:picChg chg="del">
          <ac:chgData name="Fiona Woolston" userId="753aaaeaf80042e2" providerId="LiveId" clId="{6D2C8F88-F87D-4968-934E-85CB4849A62A}" dt="2024-07-15T13:02:55.339" v="762" actId="478"/>
          <ac:picMkLst>
            <pc:docMk/>
            <pc:sldMk cId="557822888" sldId="352"/>
            <ac:picMk id="13" creationId="{8B35C0FE-285B-5FDA-4AA0-EF0EC7C756F7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14" creationId="{5EBBCE03-68B8-5CF9-506D-810A875B988B}"/>
          </ac:picMkLst>
        </pc:picChg>
        <pc:picChg chg="del">
          <ac:chgData name="Fiona Woolston" userId="753aaaeaf80042e2" providerId="LiveId" clId="{6D2C8F88-F87D-4968-934E-85CB4849A62A}" dt="2024-07-15T13:02:55.339" v="762" actId="478"/>
          <ac:picMkLst>
            <pc:docMk/>
            <pc:sldMk cId="557822888" sldId="352"/>
            <ac:picMk id="15" creationId="{BD22C13A-B834-5470-E659-8BE3560BD4FB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16" creationId="{9773F425-8682-5CCB-48C4-34898C9D9468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17" creationId="{266EBEFF-814F-60CC-BA65-D30CBE1D8395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18" creationId="{12CAD59A-8F8E-6E59-8B7C-62C12789540F}"/>
          </ac:picMkLst>
        </pc:picChg>
        <pc:picChg chg="del">
          <ac:chgData name="Fiona Woolston" userId="753aaaeaf80042e2" providerId="LiveId" clId="{6D2C8F88-F87D-4968-934E-85CB4849A62A}" dt="2024-07-15T13:02:55.339" v="762" actId="478"/>
          <ac:picMkLst>
            <pc:docMk/>
            <pc:sldMk cId="557822888" sldId="352"/>
            <ac:picMk id="19" creationId="{B3A05EA3-4F88-9077-5BC0-59308BFD4B86}"/>
          </ac:picMkLst>
        </pc:picChg>
        <pc:picChg chg="del">
          <ac:chgData name="Fiona Woolston" userId="753aaaeaf80042e2" providerId="LiveId" clId="{6D2C8F88-F87D-4968-934E-85CB4849A62A}" dt="2024-07-15T13:02:58.620" v="763" actId="478"/>
          <ac:picMkLst>
            <pc:docMk/>
            <pc:sldMk cId="557822888" sldId="352"/>
            <ac:picMk id="20" creationId="{D162D409-32A2-E0C9-4406-AD9AAA2F7A84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21" creationId="{DF8F4E85-A96D-BEC3-78FB-C63C41683561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22" creationId="{40505DEF-335D-B0EA-328B-E7B087BAA1F6}"/>
          </ac:picMkLst>
        </pc:picChg>
        <pc:picChg chg="del">
          <ac:chgData name="Fiona Woolston" userId="753aaaeaf80042e2" providerId="LiveId" clId="{6D2C8F88-F87D-4968-934E-85CB4849A62A}" dt="2024-07-15T13:02:58.620" v="763" actId="478"/>
          <ac:picMkLst>
            <pc:docMk/>
            <pc:sldMk cId="557822888" sldId="352"/>
            <ac:picMk id="23" creationId="{65335F32-7F53-E1DA-9612-8E3825B31712}"/>
          </ac:picMkLst>
        </pc:picChg>
        <pc:picChg chg="del">
          <ac:chgData name="Fiona Woolston" userId="753aaaeaf80042e2" providerId="LiveId" clId="{6D2C8F88-F87D-4968-934E-85CB4849A62A}" dt="2024-07-15T13:02:55.339" v="762" actId="478"/>
          <ac:picMkLst>
            <pc:docMk/>
            <pc:sldMk cId="557822888" sldId="352"/>
            <ac:picMk id="24" creationId="{8A1453BC-8257-FB31-3852-5F0059E1F9C9}"/>
          </ac:picMkLst>
        </pc:picChg>
        <pc:picChg chg="del">
          <ac:chgData name="Fiona Woolston" userId="753aaaeaf80042e2" providerId="LiveId" clId="{6D2C8F88-F87D-4968-934E-85CB4849A62A}" dt="2024-07-15T13:02:55.339" v="762" actId="478"/>
          <ac:picMkLst>
            <pc:docMk/>
            <pc:sldMk cId="557822888" sldId="352"/>
            <ac:picMk id="25" creationId="{B128EE32-11DF-132A-AD80-425109826F6D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26" creationId="{AB8B78F0-A286-69B8-B32D-7AC3E7FD3098}"/>
          </ac:picMkLst>
        </pc:picChg>
        <pc:picChg chg="del">
          <ac:chgData name="Fiona Woolston" userId="753aaaeaf80042e2" providerId="LiveId" clId="{6D2C8F88-F87D-4968-934E-85CB4849A62A}" dt="2024-07-15T13:02:55.339" v="762" actId="478"/>
          <ac:picMkLst>
            <pc:docMk/>
            <pc:sldMk cId="557822888" sldId="352"/>
            <ac:picMk id="27" creationId="{1C964AE8-57F8-5F8E-7EF2-385C8D231C95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28" creationId="{006715D4-2B49-0CE4-81EC-F37B60CB30C3}"/>
          </ac:picMkLst>
        </pc:picChg>
        <pc:picChg chg="del">
          <ac:chgData name="Fiona Woolston" userId="753aaaeaf80042e2" providerId="LiveId" clId="{6D2C8F88-F87D-4968-934E-85CB4849A62A}" dt="2024-07-15T13:02:55.339" v="762" actId="478"/>
          <ac:picMkLst>
            <pc:docMk/>
            <pc:sldMk cId="557822888" sldId="352"/>
            <ac:picMk id="29" creationId="{E8DA3393-9650-CBA4-79AB-73AA6D1AE4FD}"/>
          </ac:picMkLst>
        </pc:picChg>
        <pc:picChg chg="del">
          <ac:chgData name="Fiona Woolston" userId="753aaaeaf80042e2" providerId="LiveId" clId="{6D2C8F88-F87D-4968-934E-85CB4849A62A}" dt="2024-07-15T13:02:58.620" v="763" actId="478"/>
          <ac:picMkLst>
            <pc:docMk/>
            <pc:sldMk cId="557822888" sldId="352"/>
            <ac:picMk id="31" creationId="{4C8DBD6B-D03A-4C2E-0405-B440CCCD32EA}"/>
          </ac:picMkLst>
        </pc:picChg>
        <pc:picChg chg="del">
          <ac:chgData name="Fiona Woolston" userId="753aaaeaf80042e2" providerId="LiveId" clId="{6D2C8F88-F87D-4968-934E-85CB4849A62A}" dt="2024-07-15T13:02:58.620" v="763" actId="478"/>
          <ac:picMkLst>
            <pc:docMk/>
            <pc:sldMk cId="557822888" sldId="352"/>
            <ac:picMk id="32" creationId="{6506BA76-16E6-795A-BE42-F36215EE7952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33" creationId="{5F541D80-707D-33A3-E7EF-6AD8796FB36A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34" creationId="{1284AB24-66FC-63EA-D0AE-AD570FCC9651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35" creationId="{F1B64544-849C-BB53-2CC6-516A5F98F4A8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36" creationId="{6683A711-4F69-FC78-0BB9-9EDC6ADBA2C6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37" creationId="{68934BEB-6AD9-CC2C-3AC8-26BF81DB9734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38" creationId="{C44B677A-5426-F542-68EE-26EE4D7A3E08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39" creationId="{AE546535-C024-DED8-A39A-247F5EFC0C9D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40" creationId="{66EC525A-3873-F4F8-CA05-0C150A96B468}"/>
          </ac:picMkLst>
        </pc:picChg>
        <pc:picChg chg="add mod">
          <ac:chgData name="Fiona Woolston" userId="753aaaeaf80042e2" providerId="LiveId" clId="{6D2C8F88-F87D-4968-934E-85CB4849A62A}" dt="2024-07-15T13:04:15.396" v="785" actId="1076"/>
          <ac:picMkLst>
            <pc:docMk/>
            <pc:sldMk cId="557822888" sldId="352"/>
            <ac:picMk id="41" creationId="{F0B9D878-CC9B-57BC-A355-51F203F2FDCB}"/>
          </ac:picMkLst>
        </pc:picChg>
        <pc:picChg chg="del">
          <ac:chgData name="Fiona Woolston" userId="753aaaeaf80042e2" providerId="LiveId" clId="{6D2C8F88-F87D-4968-934E-85CB4849A62A}" dt="2024-07-15T13:02:55.339" v="762" actId="478"/>
          <ac:picMkLst>
            <pc:docMk/>
            <pc:sldMk cId="557822888" sldId="352"/>
            <ac:picMk id="42" creationId="{639360BD-7A1A-D298-CC55-DFC17D44ACE9}"/>
          </ac:picMkLst>
        </pc:picChg>
        <pc:picChg chg="del">
          <ac:chgData name="Fiona Woolston" userId="753aaaeaf80042e2" providerId="LiveId" clId="{6D2C8F88-F87D-4968-934E-85CB4849A62A}" dt="2024-07-15T13:02:55.339" v="762" actId="478"/>
          <ac:picMkLst>
            <pc:docMk/>
            <pc:sldMk cId="557822888" sldId="352"/>
            <ac:picMk id="43" creationId="{B92042EB-2C1B-3B64-172E-7F2268664AAB}"/>
          </ac:picMkLst>
        </pc:picChg>
        <pc:picChg chg="del">
          <ac:chgData name="Fiona Woolston" userId="753aaaeaf80042e2" providerId="LiveId" clId="{6D2C8F88-F87D-4968-934E-85CB4849A62A}" dt="2024-07-15T13:02:55.339" v="762" actId="478"/>
          <ac:picMkLst>
            <pc:docMk/>
            <pc:sldMk cId="557822888" sldId="352"/>
            <ac:picMk id="44" creationId="{DCDCE24A-F344-1A9B-65CE-B72ACA476CC4}"/>
          </ac:picMkLst>
        </pc:picChg>
        <pc:picChg chg="del">
          <ac:chgData name="Fiona Woolston" userId="753aaaeaf80042e2" providerId="LiveId" clId="{6D2C8F88-F87D-4968-934E-85CB4849A62A}" dt="2024-07-15T13:02:55.339" v="762" actId="478"/>
          <ac:picMkLst>
            <pc:docMk/>
            <pc:sldMk cId="557822888" sldId="352"/>
            <ac:picMk id="45" creationId="{E24D1273-D20E-61D7-A003-087CD8FEFB81}"/>
          </ac:picMkLst>
        </pc:picChg>
        <pc:picChg chg="del">
          <ac:chgData name="Fiona Woolston" userId="753aaaeaf80042e2" providerId="LiveId" clId="{6D2C8F88-F87D-4968-934E-85CB4849A62A}" dt="2024-07-15T13:02:58.620" v="763" actId="478"/>
          <ac:picMkLst>
            <pc:docMk/>
            <pc:sldMk cId="557822888" sldId="352"/>
            <ac:picMk id="46" creationId="{B49524CD-6B90-5AAC-1548-73D9155B5E03}"/>
          </ac:picMkLst>
        </pc:picChg>
        <pc:picChg chg="del">
          <ac:chgData name="Fiona Woolston" userId="753aaaeaf80042e2" providerId="LiveId" clId="{6D2C8F88-F87D-4968-934E-85CB4849A62A}" dt="2024-07-15T13:02:58.620" v="763" actId="478"/>
          <ac:picMkLst>
            <pc:docMk/>
            <pc:sldMk cId="557822888" sldId="352"/>
            <ac:picMk id="47" creationId="{DEE4B335-AD96-E9D9-0045-3CB603BB6950}"/>
          </ac:picMkLst>
        </pc:picChg>
        <pc:picChg chg="del">
          <ac:chgData name="Fiona Woolston" userId="753aaaeaf80042e2" providerId="LiveId" clId="{6D2C8F88-F87D-4968-934E-85CB4849A62A}" dt="2024-07-15T13:02:55.339" v="762" actId="478"/>
          <ac:picMkLst>
            <pc:docMk/>
            <pc:sldMk cId="557822888" sldId="352"/>
            <ac:picMk id="48" creationId="{02325F2B-F30A-B47C-4CCA-34398765F1AA}"/>
          </ac:picMkLst>
        </pc:picChg>
        <pc:picChg chg="del">
          <ac:chgData name="Fiona Woolston" userId="753aaaeaf80042e2" providerId="LiveId" clId="{6D2C8F88-F87D-4968-934E-85CB4849A62A}" dt="2024-07-15T13:02:55.339" v="762" actId="478"/>
          <ac:picMkLst>
            <pc:docMk/>
            <pc:sldMk cId="557822888" sldId="352"/>
            <ac:picMk id="49" creationId="{AA64FEF8-9575-9FF8-CA10-93ED89D9207C}"/>
          </ac:picMkLst>
        </pc:picChg>
        <pc:picChg chg="del">
          <ac:chgData name="Fiona Woolston" userId="753aaaeaf80042e2" providerId="LiveId" clId="{6D2C8F88-F87D-4968-934E-85CB4849A62A}" dt="2024-07-15T13:02:55.339" v="762" actId="478"/>
          <ac:picMkLst>
            <pc:docMk/>
            <pc:sldMk cId="557822888" sldId="352"/>
            <ac:picMk id="50" creationId="{5E2DB0FD-1B7F-FDB8-CDC7-B204B7F8A059}"/>
          </ac:picMkLst>
        </pc:picChg>
        <pc:picChg chg="del">
          <ac:chgData name="Fiona Woolston" userId="753aaaeaf80042e2" providerId="LiveId" clId="{6D2C8F88-F87D-4968-934E-85CB4849A62A}" dt="2024-07-15T13:02:55.339" v="762" actId="478"/>
          <ac:picMkLst>
            <pc:docMk/>
            <pc:sldMk cId="557822888" sldId="352"/>
            <ac:picMk id="51" creationId="{FD69D340-00DE-CF4C-BF75-3CCC3500BD48}"/>
          </ac:picMkLst>
        </pc:picChg>
      </pc:sldChg>
      <pc:sldChg chg="addSp delSp modSp add mod">
        <pc:chgData name="Fiona Woolston" userId="753aaaeaf80042e2" providerId="LiveId" clId="{6D2C8F88-F87D-4968-934E-85CB4849A62A}" dt="2024-07-15T13:05:28.779" v="806" actId="1076"/>
        <pc:sldMkLst>
          <pc:docMk/>
          <pc:sldMk cId="1809858045" sldId="353"/>
        </pc:sldMkLst>
        <pc:picChg chg="add mod">
          <ac:chgData name="Fiona Woolston" userId="753aaaeaf80042e2" providerId="LiveId" clId="{6D2C8F88-F87D-4968-934E-85CB4849A62A}" dt="2024-07-15T13:05:20.200" v="804" actId="1076"/>
          <ac:picMkLst>
            <pc:docMk/>
            <pc:sldMk cId="1809858045" sldId="353"/>
            <ac:picMk id="2" creationId="{5829AAF9-3317-B357-E9BA-4693C6FCC658}"/>
          </ac:picMkLst>
        </pc:picChg>
        <pc:picChg chg="add mod">
          <ac:chgData name="Fiona Woolston" userId="753aaaeaf80042e2" providerId="LiveId" clId="{6D2C8F88-F87D-4968-934E-85CB4849A62A}" dt="2024-07-15T13:05:20.200" v="804" actId="1076"/>
          <ac:picMkLst>
            <pc:docMk/>
            <pc:sldMk cId="1809858045" sldId="353"/>
            <ac:picMk id="3" creationId="{F0922ACF-74D7-1706-7F5D-3AC973F3BE36}"/>
          </ac:picMkLst>
        </pc:picChg>
        <pc:picChg chg="del">
          <ac:chgData name="Fiona Woolston" userId="753aaaeaf80042e2" providerId="LiveId" clId="{6D2C8F88-F87D-4968-934E-85CB4849A62A}" dt="2024-07-15T13:04:41.026" v="793" actId="478"/>
          <ac:picMkLst>
            <pc:docMk/>
            <pc:sldMk cId="1809858045" sldId="353"/>
            <ac:picMk id="4" creationId="{07FE3EAA-04AE-0616-3DD8-B7326DB4983F}"/>
          </ac:picMkLst>
        </pc:picChg>
        <pc:picChg chg="del">
          <ac:chgData name="Fiona Woolston" userId="753aaaeaf80042e2" providerId="LiveId" clId="{6D2C8F88-F87D-4968-934E-85CB4849A62A}" dt="2024-07-15T13:04:24.897" v="787" actId="478"/>
          <ac:picMkLst>
            <pc:docMk/>
            <pc:sldMk cId="1809858045" sldId="353"/>
            <ac:picMk id="5" creationId="{6ED088A3-0EDF-8F2B-DDF3-A1530A650FB6}"/>
          </ac:picMkLst>
        </pc:picChg>
        <pc:picChg chg="del">
          <ac:chgData name="Fiona Woolston" userId="753aaaeaf80042e2" providerId="LiveId" clId="{6D2C8F88-F87D-4968-934E-85CB4849A62A}" dt="2024-07-15T13:04:24.897" v="787" actId="478"/>
          <ac:picMkLst>
            <pc:docMk/>
            <pc:sldMk cId="1809858045" sldId="353"/>
            <ac:picMk id="6" creationId="{9985623E-2D77-F45E-C64F-794C11FBD4B5}"/>
          </ac:picMkLst>
        </pc:picChg>
        <pc:picChg chg="del">
          <ac:chgData name="Fiona Woolston" userId="753aaaeaf80042e2" providerId="LiveId" clId="{6D2C8F88-F87D-4968-934E-85CB4849A62A}" dt="2024-07-15T13:04:24.897" v="787" actId="478"/>
          <ac:picMkLst>
            <pc:docMk/>
            <pc:sldMk cId="1809858045" sldId="353"/>
            <ac:picMk id="7" creationId="{0EBE6859-712D-062C-3BEC-91A7896A8A11}"/>
          </ac:picMkLst>
        </pc:picChg>
        <pc:picChg chg="del">
          <ac:chgData name="Fiona Woolston" userId="753aaaeaf80042e2" providerId="LiveId" clId="{6D2C8F88-F87D-4968-934E-85CB4849A62A}" dt="2024-07-15T13:04:26.616" v="788" actId="478"/>
          <ac:picMkLst>
            <pc:docMk/>
            <pc:sldMk cId="1809858045" sldId="353"/>
            <ac:picMk id="8" creationId="{A7AB18E9-A261-7C21-129A-CF41A91434FA}"/>
          </ac:picMkLst>
        </pc:picChg>
        <pc:picChg chg="add mod">
          <ac:chgData name="Fiona Woolston" userId="753aaaeaf80042e2" providerId="LiveId" clId="{6D2C8F88-F87D-4968-934E-85CB4849A62A}" dt="2024-07-15T13:05:20.200" v="804" actId="1076"/>
          <ac:picMkLst>
            <pc:docMk/>
            <pc:sldMk cId="1809858045" sldId="353"/>
            <ac:picMk id="9" creationId="{9B1EED59-C451-2834-0396-6650938BF560}"/>
          </ac:picMkLst>
        </pc:picChg>
        <pc:picChg chg="del">
          <ac:chgData name="Fiona Woolston" userId="753aaaeaf80042e2" providerId="LiveId" clId="{6D2C8F88-F87D-4968-934E-85CB4849A62A}" dt="2024-07-15T13:04:24.897" v="787" actId="478"/>
          <ac:picMkLst>
            <pc:docMk/>
            <pc:sldMk cId="1809858045" sldId="353"/>
            <ac:picMk id="10" creationId="{2B346A12-6EBA-58A2-7315-842CE91EFAC1}"/>
          </ac:picMkLst>
        </pc:picChg>
        <pc:picChg chg="add mod">
          <ac:chgData name="Fiona Woolston" userId="753aaaeaf80042e2" providerId="LiveId" clId="{6D2C8F88-F87D-4968-934E-85CB4849A62A}" dt="2024-07-15T13:05:20.200" v="804" actId="1076"/>
          <ac:picMkLst>
            <pc:docMk/>
            <pc:sldMk cId="1809858045" sldId="353"/>
            <ac:picMk id="11" creationId="{73E3B2DD-0A74-48C0-D38A-E1EF4AAF541C}"/>
          </ac:picMkLst>
        </pc:picChg>
        <pc:picChg chg="add mod">
          <ac:chgData name="Fiona Woolston" userId="753aaaeaf80042e2" providerId="LiveId" clId="{6D2C8F88-F87D-4968-934E-85CB4849A62A}" dt="2024-07-15T13:05:23.934" v="805" actId="1076"/>
          <ac:picMkLst>
            <pc:docMk/>
            <pc:sldMk cId="1809858045" sldId="353"/>
            <ac:picMk id="12" creationId="{DDF62DAE-B7B0-A7DE-A0D2-38BB4671FF4C}"/>
          </ac:picMkLst>
        </pc:picChg>
        <pc:picChg chg="add mod">
          <ac:chgData name="Fiona Woolston" userId="753aaaeaf80042e2" providerId="LiveId" clId="{6D2C8F88-F87D-4968-934E-85CB4849A62A}" dt="2024-07-15T13:05:23.934" v="805" actId="1076"/>
          <ac:picMkLst>
            <pc:docMk/>
            <pc:sldMk cId="1809858045" sldId="353"/>
            <ac:picMk id="13" creationId="{6A09406F-E9FC-C322-623A-743BB59BFBFC}"/>
          </ac:picMkLst>
        </pc:picChg>
        <pc:picChg chg="del">
          <ac:chgData name="Fiona Woolston" userId="753aaaeaf80042e2" providerId="LiveId" clId="{6D2C8F88-F87D-4968-934E-85CB4849A62A}" dt="2024-07-15T13:04:24.897" v="787" actId="478"/>
          <ac:picMkLst>
            <pc:docMk/>
            <pc:sldMk cId="1809858045" sldId="353"/>
            <ac:picMk id="14" creationId="{4F886F0A-5041-0A5B-62E9-5DAB9B862967}"/>
          </ac:picMkLst>
        </pc:picChg>
        <pc:picChg chg="add mod">
          <ac:chgData name="Fiona Woolston" userId="753aaaeaf80042e2" providerId="LiveId" clId="{6D2C8F88-F87D-4968-934E-85CB4849A62A}" dt="2024-07-15T13:05:23.934" v="805" actId="1076"/>
          <ac:picMkLst>
            <pc:docMk/>
            <pc:sldMk cId="1809858045" sldId="353"/>
            <ac:picMk id="15" creationId="{367AC910-62A7-1623-F333-7556B24632AF}"/>
          </ac:picMkLst>
        </pc:picChg>
        <pc:picChg chg="del">
          <ac:chgData name="Fiona Woolston" userId="753aaaeaf80042e2" providerId="LiveId" clId="{6D2C8F88-F87D-4968-934E-85CB4849A62A}" dt="2024-07-15T13:04:24.897" v="787" actId="478"/>
          <ac:picMkLst>
            <pc:docMk/>
            <pc:sldMk cId="1809858045" sldId="353"/>
            <ac:picMk id="16" creationId="{5F96DC38-B198-6E32-7B92-CE306A9D423E}"/>
          </ac:picMkLst>
        </pc:picChg>
        <pc:picChg chg="del">
          <ac:chgData name="Fiona Woolston" userId="753aaaeaf80042e2" providerId="LiveId" clId="{6D2C8F88-F87D-4968-934E-85CB4849A62A}" dt="2024-07-15T13:04:26.616" v="788" actId="478"/>
          <ac:picMkLst>
            <pc:docMk/>
            <pc:sldMk cId="1809858045" sldId="353"/>
            <ac:picMk id="17" creationId="{C1E5E3AC-0D78-8AAF-EDF2-DBB41DF9F091}"/>
          </ac:picMkLst>
        </pc:picChg>
        <pc:picChg chg="del">
          <ac:chgData name="Fiona Woolston" userId="753aaaeaf80042e2" providerId="LiveId" clId="{6D2C8F88-F87D-4968-934E-85CB4849A62A}" dt="2024-07-15T13:04:24.897" v="787" actId="478"/>
          <ac:picMkLst>
            <pc:docMk/>
            <pc:sldMk cId="1809858045" sldId="353"/>
            <ac:picMk id="18" creationId="{6F631F76-7324-FED4-D806-CC8ECEE1CC95}"/>
          </ac:picMkLst>
        </pc:picChg>
        <pc:picChg chg="add mod">
          <ac:chgData name="Fiona Woolston" userId="753aaaeaf80042e2" providerId="LiveId" clId="{6D2C8F88-F87D-4968-934E-85CB4849A62A}" dt="2024-07-15T13:05:23.934" v="805" actId="1076"/>
          <ac:picMkLst>
            <pc:docMk/>
            <pc:sldMk cId="1809858045" sldId="353"/>
            <ac:picMk id="19" creationId="{34154BD9-09AD-B98A-27F1-9E5721DB252C}"/>
          </ac:picMkLst>
        </pc:picChg>
        <pc:picChg chg="add mod">
          <ac:chgData name="Fiona Woolston" userId="753aaaeaf80042e2" providerId="LiveId" clId="{6D2C8F88-F87D-4968-934E-85CB4849A62A}" dt="2024-07-15T13:05:28.779" v="806" actId="1076"/>
          <ac:picMkLst>
            <pc:docMk/>
            <pc:sldMk cId="1809858045" sldId="353"/>
            <ac:picMk id="20" creationId="{20A3EA46-8799-8F7D-CE24-FF6334AC26B4}"/>
          </ac:picMkLst>
        </pc:picChg>
        <pc:picChg chg="del">
          <ac:chgData name="Fiona Woolston" userId="753aaaeaf80042e2" providerId="LiveId" clId="{6D2C8F88-F87D-4968-934E-85CB4849A62A}" dt="2024-07-15T13:04:24.897" v="787" actId="478"/>
          <ac:picMkLst>
            <pc:docMk/>
            <pc:sldMk cId="1809858045" sldId="353"/>
            <ac:picMk id="21" creationId="{7A39CDC3-0212-2059-2363-23DCCC00B495}"/>
          </ac:picMkLst>
        </pc:picChg>
        <pc:picChg chg="del">
          <ac:chgData name="Fiona Woolston" userId="753aaaeaf80042e2" providerId="LiveId" clId="{6D2C8F88-F87D-4968-934E-85CB4849A62A}" dt="2024-07-15T13:04:24.897" v="787" actId="478"/>
          <ac:picMkLst>
            <pc:docMk/>
            <pc:sldMk cId="1809858045" sldId="353"/>
            <ac:picMk id="22" creationId="{F1A7D833-9D0E-2494-5621-54A54FEE61A2}"/>
          </ac:picMkLst>
        </pc:picChg>
        <pc:picChg chg="add mod">
          <ac:chgData name="Fiona Woolston" userId="753aaaeaf80042e2" providerId="LiveId" clId="{6D2C8F88-F87D-4968-934E-85CB4849A62A}" dt="2024-07-15T13:05:28.779" v="806" actId="1076"/>
          <ac:picMkLst>
            <pc:docMk/>
            <pc:sldMk cId="1809858045" sldId="353"/>
            <ac:picMk id="23" creationId="{F6C74801-5EE5-BAEB-CC0A-58CDC7A3D9DF}"/>
          </ac:picMkLst>
        </pc:picChg>
        <pc:picChg chg="add mod">
          <ac:chgData name="Fiona Woolston" userId="753aaaeaf80042e2" providerId="LiveId" clId="{6D2C8F88-F87D-4968-934E-85CB4849A62A}" dt="2024-07-15T13:05:28.779" v="806" actId="1076"/>
          <ac:picMkLst>
            <pc:docMk/>
            <pc:sldMk cId="1809858045" sldId="353"/>
            <ac:picMk id="24" creationId="{FA28352A-EF06-1E60-4503-DA5F7D41E1BA}"/>
          </ac:picMkLst>
        </pc:picChg>
        <pc:picChg chg="add mod">
          <ac:chgData name="Fiona Woolston" userId="753aaaeaf80042e2" providerId="LiveId" clId="{6D2C8F88-F87D-4968-934E-85CB4849A62A}" dt="2024-07-15T13:05:28.779" v="806" actId="1076"/>
          <ac:picMkLst>
            <pc:docMk/>
            <pc:sldMk cId="1809858045" sldId="353"/>
            <ac:picMk id="25" creationId="{A244E7B5-BEE4-AA6E-7195-4D6490C7159F}"/>
          </ac:picMkLst>
        </pc:picChg>
      </pc:sldChg>
      <pc:sldChg chg="addSp delSp modSp add mod">
        <pc:chgData name="Fiona Woolston" userId="753aaaeaf80042e2" providerId="LiveId" clId="{6D2C8F88-F87D-4968-934E-85CB4849A62A}" dt="2024-07-15T13:06:25.855" v="821" actId="1076"/>
        <pc:sldMkLst>
          <pc:docMk/>
          <pc:sldMk cId="3969235403" sldId="354"/>
        </pc:sldMkLst>
        <pc:picChg chg="add mod">
          <ac:chgData name="Fiona Woolston" userId="753aaaeaf80042e2" providerId="LiveId" clId="{6D2C8F88-F87D-4968-934E-85CB4849A62A}" dt="2024-07-15T13:06:25.855" v="821" actId="1076"/>
          <ac:picMkLst>
            <pc:docMk/>
            <pc:sldMk cId="3969235403" sldId="354"/>
            <ac:picMk id="3" creationId="{9CC3D589-3BD8-84EA-26AB-A32ABD69A33F}"/>
          </ac:picMkLst>
        </pc:picChg>
        <pc:picChg chg="add mod">
          <ac:chgData name="Fiona Woolston" userId="753aaaeaf80042e2" providerId="LiveId" clId="{6D2C8F88-F87D-4968-934E-85CB4849A62A}" dt="2024-07-15T13:06:25.855" v="821" actId="1076"/>
          <ac:picMkLst>
            <pc:docMk/>
            <pc:sldMk cId="3969235403" sldId="354"/>
            <ac:picMk id="4" creationId="{D5BE5016-49CE-3794-9E48-2C9EB0F3FA44}"/>
          </ac:picMkLst>
        </pc:picChg>
        <pc:picChg chg="add mod">
          <ac:chgData name="Fiona Woolston" userId="753aaaeaf80042e2" providerId="LiveId" clId="{6D2C8F88-F87D-4968-934E-85CB4849A62A}" dt="2024-07-15T13:06:25.855" v="821" actId="1076"/>
          <ac:picMkLst>
            <pc:docMk/>
            <pc:sldMk cId="3969235403" sldId="354"/>
            <ac:picMk id="5" creationId="{0AA06305-E7D7-ABCB-C781-B38607B3401F}"/>
          </ac:picMkLst>
        </pc:picChg>
        <pc:picChg chg="add mod">
          <ac:chgData name="Fiona Woolston" userId="753aaaeaf80042e2" providerId="LiveId" clId="{6D2C8F88-F87D-4968-934E-85CB4849A62A}" dt="2024-07-15T13:06:25.855" v="821" actId="1076"/>
          <ac:picMkLst>
            <pc:docMk/>
            <pc:sldMk cId="3969235403" sldId="354"/>
            <ac:picMk id="6" creationId="{35AF0959-6C8D-4770-F070-D1CEB1BD7ACE}"/>
          </ac:picMkLst>
        </pc:picChg>
        <pc:picChg chg="add mod">
          <ac:chgData name="Fiona Woolston" userId="753aaaeaf80042e2" providerId="LiveId" clId="{6D2C8F88-F87D-4968-934E-85CB4849A62A}" dt="2024-07-15T13:06:25.855" v="821" actId="1076"/>
          <ac:picMkLst>
            <pc:docMk/>
            <pc:sldMk cId="3969235403" sldId="354"/>
            <ac:picMk id="7" creationId="{B3F7739A-C9E3-5DF3-E007-4B651E018F6E}"/>
          </ac:picMkLst>
        </pc:picChg>
        <pc:picChg chg="add mod">
          <ac:chgData name="Fiona Woolston" userId="753aaaeaf80042e2" providerId="LiveId" clId="{6D2C8F88-F87D-4968-934E-85CB4849A62A}" dt="2024-07-15T13:06:25.855" v="821" actId="1076"/>
          <ac:picMkLst>
            <pc:docMk/>
            <pc:sldMk cId="3969235403" sldId="354"/>
            <ac:picMk id="8" creationId="{9A2E2E64-E2B3-7A38-9E79-3DFC2CEC8359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9" creationId="{2328AEBD-3A3A-C1B0-2069-140622A85F40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11" creationId="{C1A09BA1-4490-BE24-AA18-E7F4B3B74076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12" creationId="{8D7BADF9-695C-6126-7273-9A52B7CB1E31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13" creationId="{8B35C0FE-285B-5FDA-4AA0-EF0EC7C756F7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15" creationId="{BD22C13A-B834-5470-E659-8BE3560BD4FB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19" creationId="{B3A05EA3-4F88-9077-5BC0-59308BFD4B86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20" creationId="{D162D409-32A2-E0C9-4406-AD9AAA2F7A84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23" creationId="{65335F32-7F53-E1DA-9612-8E3825B31712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24" creationId="{8A1453BC-8257-FB31-3852-5F0059E1F9C9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25" creationId="{B128EE32-11DF-132A-AD80-425109826F6D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27" creationId="{1C964AE8-57F8-5F8E-7EF2-385C8D231C95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29" creationId="{E8DA3393-9650-CBA4-79AB-73AA6D1AE4FD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31" creationId="{4C8DBD6B-D03A-4C2E-0405-B440CCCD32EA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32" creationId="{6506BA76-16E6-795A-BE42-F36215EE7952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42" creationId="{639360BD-7A1A-D298-CC55-DFC17D44ACE9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43" creationId="{B92042EB-2C1B-3B64-172E-7F2268664AAB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44" creationId="{DCDCE24A-F344-1A9B-65CE-B72ACA476CC4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45" creationId="{E24D1273-D20E-61D7-A003-087CD8FEFB81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46" creationId="{B49524CD-6B90-5AAC-1548-73D9155B5E03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47" creationId="{DEE4B335-AD96-E9D9-0045-3CB603BB6950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48" creationId="{02325F2B-F30A-B47C-4CCA-34398765F1AA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49" creationId="{AA64FEF8-9575-9FF8-CA10-93ED89D9207C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50" creationId="{5E2DB0FD-1B7F-FDB8-CDC7-B204B7F8A059}"/>
          </ac:picMkLst>
        </pc:picChg>
        <pc:picChg chg="del">
          <ac:chgData name="Fiona Woolston" userId="753aaaeaf80042e2" providerId="LiveId" clId="{6D2C8F88-F87D-4968-934E-85CB4849A62A}" dt="2024-07-15T13:05:36.530" v="808" actId="478"/>
          <ac:picMkLst>
            <pc:docMk/>
            <pc:sldMk cId="3969235403" sldId="354"/>
            <ac:picMk id="51" creationId="{FD69D340-00DE-CF4C-BF75-3CCC3500BD48}"/>
          </ac:picMkLst>
        </pc:picChg>
      </pc:sldChg>
      <pc:sldChg chg="addSp delSp modSp add mod">
        <pc:chgData name="Fiona Woolston" userId="753aaaeaf80042e2" providerId="LiveId" clId="{6D2C8F88-F87D-4968-934E-85CB4849A62A}" dt="2024-07-15T13:07:09.904" v="836" actId="1076"/>
        <pc:sldMkLst>
          <pc:docMk/>
          <pc:sldMk cId="2225560210" sldId="355"/>
        </pc:sldMkLst>
        <pc:picChg chg="add mod">
          <ac:chgData name="Fiona Woolston" userId="753aaaeaf80042e2" providerId="LiveId" clId="{6D2C8F88-F87D-4968-934E-85CB4849A62A}" dt="2024-07-15T13:07:09.904" v="836" actId="1076"/>
          <ac:picMkLst>
            <pc:docMk/>
            <pc:sldMk cId="2225560210" sldId="355"/>
            <ac:picMk id="2" creationId="{E53FE7AB-4162-C683-618D-A5E81A2E5EDA}"/>
          </ac:picMkLst>
        </pc:picChg>
        <pc:picChg chg="mod">
          <ac:chgData name="Fiona Woolston" userId="753aaaeaf80042e2" providerId="LiveId" clId="{6D2C8F88-F87D-4968-934E-85CB4849A62A}" dt="2024-07-15T13:07:09.904" v="836" actId="1076"/>
          <ac:picMkLst>
            <pc:docMk/>
            <pc:sldMk cId="2225560210" sldId="355"/>
            <ac:picMk id="3" creationId="{9CC3D589-3BD8-84EA-26AB-A32ABD69A33F}"/>
          </ac:picMkLst>
        </pc:picChg>
        <pc:picChg chg="del">
          <ac:chgData name="Fiona Woolston" userId="753aaaeaf80042e2" providerId="LiveId" clId="{6D2C8F88-F87D-4968-934E-85CB4849A62A}" dt="2024-07-15T13:06:30.575" v="823" actId="478"/>
          <ac:picMkLst>
            <pc:docMk/>
            <pc:sldMk cId="2225560210" sldId="355"/>
            <ac:picMk id="4" creationId="{D5BE5016-49CE-3794-9E48-2C9EB0F3FA44}"/>
          </ac:picMkLst>
        </pc:picChg>
        <pc:picChg chg="del">
          <ac:chgData name="Fiona Woolston" userId="753aaaeaf80042e2" providerId="LiveId" clId="{6D2C8F88-F87D-4968-934E-85CB4849A62A}" dt="2024-07-15T13:06:32.434" v="824" actId="478"/>
          <ac:picMkLst>
            <pc:docMk/>
            <pc:sldMk cId="2225560210" sldId="355"/>
            <ac:picMk id="5" creationId="{0AA06305-E7D7-ABCB-C781-B38607B3401F}"/>
          </ac:picMkLst>
        </pc:picChg>
        <pc:picChg chg="del mod">
          <ac:chgData name="Fiona Woolston" userId="753aaaeaf80042e2" providerId="LiveId" clId="{6D2C8F88-F87D-4968-934E-85CB4849A62A}" dt="2024-07-15T13:06:39.607" v="829" actId="478"/>
          <ac:picMkLst>
            <pc:docMk/>
            <pc:sldMk cId="2225560210" sldId="355"/>
            <ac:picMk id="6" creationId="{35AF0959-6C8D-4770-F070-D1CEB1BD7ACE}"/>
          </ac:picMkLst>
        </pc:picChg>
        <pc:picChg chg="del">
          <ac:chgData name="Fiona Woolston" userId="753aaaeaf80042e2" providerId="LiveId" clId="{6D2C8F88-F87D-4968-934E-85CB4849A62A}" dt="2024-07-15T13:06:34.606" v="826" actId="478"/>
          <ac:picMkLst>
            <pc:docMk/>
            <pc:sldMk cId="2225560210" sldId="355"/>
            <ac:picMk id="7" creationId="{B3F7739A-C9E3-5DF3-E007-4B651E018F6E}"/>
          </ac:picMkLst>
        </pc:picChg>
        <pc:picChg chg="del">
          <ac:chgData name="Fiona Woolston" userId="753aaaeaf80042e2" providerId="LiveId" clId="{6D2C8F88-F87D-4968-934E-85CB4849A62A}" dt="2024-07-15T13:06:33.309" v="825" actId="478"/>
          <ac:picMkLst>
            <pc:docMk/>
            <pc:sldMk cId="2225560210" sldId="355"/>
            <ac:picMk id="8" creationId="{9A2E2E64-E2B3-7A38-9E79-3DFC2CEC8359}"/>
          </ac:picMkLst>
        </pc:picChg>
      </pc:sldChg>
      <pc:sldChg chg="addSp delSp modSp add mod">
        <pc:chgData name="Fiona Woolston" userId="753aaaeaf80042e2" providerId="LiveId" clId="{6D2C8F88-F87D-4968-934E-85CB4849A62A}" dt="2024-07-15T13:08:10.286" v="853" actId="1076"/>
        <pc:sldMkLst>
          <pc:docMk/>
          <pc:sldMk cId="4285493568" sldId="356"/>
        </pc:sldMkLst>
        <pc:picChg chg="del">
          <ac:chgData name="Fiona Woolston" userId="753aaaeaf80042e2" providerId="LiveId" clId="{6D2C8F88-F87D-4968-934E-85CB4849A62A}" dt="2024-07-15T13:07:16.857" v="838" actId="478"/>
          <ac:picMkLst>
            <pc:docMk/>
            <pc:sldMk cId="4285493568" sldId="356"/>
            <ac:picMk id="2" creationId="{E53FE7AB-4162-C683-618D-A5E81A2E5EDA}"/>
          </ac:picMkLst>
        </pc:picChg>
        <pc:picChg chg="del">
          <ac:chgData name="Fiona Woolston" userId="753aaaeaf80042e2" providerId="LiveId" clId="{6D2C8F88-F87D-4968-934E-85CB4849A62A}" dt="2024-07-15T13:07:18.061" v="839" actId="478"/>
          <ac:picMkLst>
            <pc:docMk/>
            <pc:sldMk cId="4285493568" sldId="356"/>
            <ac:picMk id="3" creationId="{9CC3D589-3BD8-84EA-26AB-A32ABD69A33F}"/>
          </ac:picMkLst>
        </pc:picChg>
        <pc:picChg chg="add mod">
          <ac:chgData name="Fiona Woolston" userId="753aaaeaf80042e2" providerId="LiveId" clId="{6D2C8F88-F87D-4968-934E-85CB4849A62A}" dt="2024-07-15T13:08:10.286" v="853" actId="1076"/>
          <ac:picMkLst>
            <pc:docMk/>
            <pc:sldMk cId="4285493568" sldId="356"/>
            <ac:picMk id="5" creationId="{944D6CAB-80FB-046F-9120-6A24F538DDF0}"/>
          </ac:picMkLst>
        </pc:picChg>
        <pc:picChg chg="add mod">
          <ac:chgData name="Fiona Woolston" userId="753aaaeaf80042e2" providerId="LiveId" clId="{6D2C8F88-F87D-4968-934E-85CB4849A62A}" dt="2024-07-15T13:08:10.286" v="853" actId="1076"/>
          <ac:picMkLst>
            <pc:docMk/>
            <pc:sldMk cId="4285493568" sldId="356"/>
            <ac:picMk id="6" creationId="{31DF6970-8E2A-B49B-DD47-088E4C3B0E75}"/>
          </ac:picMkLst>
        </pc:picChg>
        <pc:picChg chg="add mod">
          <ac:chgData name="Fiona Woolston" userId="753aaaeaf80042e2" providerId="LiveId" clId="{6D2C8F88-F87D-4968-934E-85CB4849A62A}" dt="2024-07-15T13:08:10.286" v="853" actId="1076"/>
          <ac:picMkLst>
            <pc:docMk/>
            <pc:sldMk cId="4285493568" sldId="356"/>
            <ac:picMk id="7" creationId="{11440BC6-7D2C-388E-B6F3-E0073092E0D3}"/>
          </ac:picMkLst>
        </pc:picChg>
        <pc:picChg chg="add mod">
          <ac:chgData name="Fiona Woolston" userId="753aaaeaf80042e2" providerId="LiveId" clId="{6D2C8F88-F87D-4968-934E-85CB4849A62A}" dt="2024-07-15T13:08:10.286" v="853" actId="1076"/>
          <ac:picMkLst>
            <pc:docMk/>
            <pc:sldMk cId="4285493568" sldId="356"/>
            <ac:picMk id="8" creationId="{6858094E-6FF6-0D1D-BDF6-9C8D514354C0}"/>
          </ac:picMkLst>
        </pc:picChg>
        <pc:picChg chg="add mod">
          <ac:chgData name="Fiona Woolston" userId="753aaaeaf80042e2" providerId="LiveId" clId="{6D2C8F88-F87D-4968-934E-85CB4849A62A}" dt="2024-07-15T13:08:10.286" v="853" actId="1076"/>
          <ac:picMkLst>
            <pc:docMk/>
            <pc:sldMk cId="4285493568" sldId="356"/>
            <ac:picMk id="9" creationId="{7931F791-8EF9-6216-3E27-97BD87B697D6}"/>
          </ac:picMkLst>
        </pc:picChg>
        <pc:picChg chg="add mod">
          <ac:chgData name="Fiona Woolston" userId="753aaaeaf80042e2" providerId="LiveId" clId="{6D2C8F88-F87D-4968-934E-85CB4849A62A}" dt="2024-07-15T13:08:10.286" v="853" actId="1076"/>
          <ac:picMkLst>
            <pc:docMk/>
            <pc:sldMk cId="4285493568" sldId="356"/>
            <ac:picMk id="10" creationId="{80637931-E73A-7EEB-B85D-EFE15F942251}"/>
          </ac:picMkLst>
        </pc:picChg>
      </pc:sldChg>
      <pc:sldChg chg="delSp modSp add mod">
        <pc:chgData name="Fiona Woolston" userId="753aaaeaf80042e2" providerId="LiveId" clId="{6D2C8F88-F87D-4968-934E-85CB4849A62A}" dt="2024-07-15T13:08:51.319" v="865" actId="14100"/>
        <pc:sldMkLst>
          <pc:docMk/>
          <pc:sldMk cId="107248788" sldId="357"/>
        </pc:sldMkLst>
        <pc:picChg chg="mod">
          <ac:chgData name="Fiona Woolston" userId="753aaaeaf80042e2" providerId="LiveId" clId="{6D2C8F88-F87D-4968-934E-85CB4849A62A}" dt="2024-07-15T13:08:42.022" v="863" actId="1076"/>
          <ac:picMkLst>
            <pc:docMk/>
            <pc:sldMk cId="107248788" sldId="357"/>
            <ac:picMk id="5" creationId="{944D6CAB-80FB-046F-9120-6A24F538DDF0}"/>
          </ac:picMkLst>
        </pc:picChg>
        <pc:picChg chg="mod">
          <ac:chgData name="Fiona Woolston" userId="753aaaeaf80042e2" providerId="LiveId" clId="{6D2C8F88-F87D-4968-934E-85CB4849A62A}" dt="2024-07-15T13:08:51.319" v="865" actId="14100"/>
          <ac:picMkLst>
            <pc:docMk/>
            <pc:sldMk cId="107248788" sldId="357"/>
            <ac:picMk id="6" creationId="{31DF6970-8E2A-B49B-DD47-088E4C3B0E75}"/>
          </ac:picMkLst>
        </pc:picChg>
        <pc:picChg chg="del">
          <ac:chgData name="Fiona Woolston" userId="753aaaeaf80042e2" providerId="LiveId" clId="{6D2C8F88-F87D-4968-934E-85CB4849A62A}" dt="2024-07-15T13:08:18.505" v="856" actId="478"/>
          <ac:picMkLst>
            <pc:docMk/>
            <pc:sldMk cId="107248788" sldId="357"/>
            <ac:picMk id="7" creationId="{11440BC6-7D2C-388E-B6F3-E0073092E0D3}"/>
          </ac:picMkLst>
        </pc:picChg>
        <pc:picChg chg="del">
          <ac:chgData name="Fiona Woolston" userId="753aaaeaf80042e2" providerId="LiveId" clId="{6D2C8F88-F87D-4968-934E-85CB4849A62A}" dt="2024-07-15T13:08:17.223" v="855" actId="478"/>
          <ac:picMkLst>
            <pc:docMk/>
            <pc:sldMk cId="107248788" sldId="357"/>
            <ac:picMk id="8" creationId="{6858094E-6FF6-0D1D-BDF6-9C8D514354C0}"/>
          </ac:picMkLst>
        </pc:picChg>
        <pc:picChg chg="del">
          <ac:chgData name="Fiona Woolston" userId="753aaaeaf80042e2" providerId="LiveId" clId="{6D2C8F88-F87D-4968-934E-85CB4849A62A}" dt="2024-07-15T13:08:17.223" v="855" actId="478"/>
          <ac:picMkLst>
            <pc:docMk/>
            <pc:sldMk cId="107248788" sldId="357"/>
            <ac:picMk id="9" creationId="{7931F791-8EF9-6216-3E27-97BD87B697D6}"/>
          </ac:picMkLst>
        </pc:picChg>
        <pc:picChg chg="del">
          <ac:chgData name="Fiona Woolston" userId="753aaaeaf80042e2" providerId="LiveId" clId="{6D2C8F88-F87D-4968-934E-85CB4849A62A}" dt="2024-07-15T13:08:17.223" v="855" actId="478"/>
          <ac:picMkLst>
            <pc:docMk/>
            <pc:sldMk cId="107248788" sldId="357"/>
            <ac:picMk id="10" creationId="{80637931-E73A-7EEB-B85D-EFE15F942251}"/>
          </ac:picMkLst>
        </pc:picChg>
      </pc:sldChg>
      <pc:sldChg chg="addSp delSp modSp add mod">
        <pc:chgData name="Fiona Woolston" userId="753aaaeaf80042e2" providerId="LiveId" clId="{6D2C8F88-F87D-4968-934E-85CB4849A62A}" dt="2024-07-15T13:10:04.992" v="886" actId="1076"/>
        <pc:sldMkLst>
          <pc:docMk/>
          <pc:sldMk cId="3982888576" sldId="358"/>
        </pc:sldMkLst>
        <pc:picChg chg="del">
          <ac:chgData name="Fiona Woolston" userId="753aaaeaf80042e2" providerId="LiveId" clId="{6D2C8F88-F87D-4968-934E-85CB4849A62A}" dt="2024-07-15T13:09:02.460" v="868" actId="478"/>
          <ac:picMkLst>
            <pc:docMk/>
            <pc:sldMk cId="3982888576" sldId="358"/>
            <ac:picMk id="2" creationId="{E53FE7AB-4162-C683-618D-A5E81A2E5EDA}"/>
          </ac:picMkLst>
        </pc:picChg>
        <pc:picChg chg="del">
          <ac:chgData name="Fiona Woolston" userId="753aaaeaf80042e2" providerId="LiveId" clId="{6D2C8F88-F87D-4968-934E-85CB4849A62A}" dt="2024-07-15T13:09:01.490" v="867" actId="478"/>
          <ac:picMkLst>
            <pc:docMk/>
            <pc:sldMk cId="3982888576" sldId="358"/>
            <ac:picMk id="3" creationId="{9CC3D589-3BD8-84EA-26AB-A32ABD69A33F}"/>
          </ac:picMkLst>
        </pc:picChg>
        <pc:picChg chg="add mod">
          <ac:chgData name="Fiona Woolston" userId="753aaaeaf80042e2" providerId="LiveId" clId="{6D2C8F88-F87D-4968-934E-85CB4849A62A}" dt="2024-07-15T13:10:04.992" v="886" actId="1076"/>
          <ac:picMkLst>
            <pc:docMk/>
            <pc:sldMk cId="3982888576" sldId="358"/>
            <ac:picMk id="5" creationId="{40486F3F-DA75-5965-4DCC-2644573C99D9}"/>
          </ac:picMkLst>
        </pc:picChg>
        <pc:picChg chg="add mod">
          <ac:chgData name="Fiona Woolston" userId="753aaaeaf80042e2" providerId="LiveId" clId="{6D2C8F88-F87D-4968-934E-85CB4849A62A}" dt="2024-07-15T13:10:04.992" v="886" actId="1076"/>
          <ac:picMkLst>
            <pc:docMk/>
            <pc:sldMk cId="3982888576" sldId="358"/>
            <ac:picMk id="6" creationId="{A8DAE4ED-D44E-7CF5-DF2A-769C4EA898E1}"/>
          </ac:picMkLst>
        </pc:picChg>
        <pc:picChg chg="add mod">
          <ac:chgData name="Fiona Woolston" userId="753aaaeaf80042e2" providerId="LiveId" clId="{6D2C8F88-F87D-4968-934E-85CB4849A62A}" dt="2024-07-15T13:10:04.992" v="886" actId="1076"/>
          <ac:picMkLst>
            <pc:docMk/>
            <pc:sldMk cId="3982888576" sldId="358"/>
            <ac:picMk id="7" creationId="{AA8FF9AC-054A-5172-E9C3-D3B9F2F104EC}"/>
          </ac:picMkLst>
        </pc:picChg>
        <pc:picChg chg="add mod">
          <ac:chgData name="Fiona Woolston" userId="753aaaeaf80042e2" providerId="LiveId" clId="{6D2C8F88-F87D-4968-934E-85CB4849A62A}" dt="2024-07-15T13:10:04.992" v="886" actId="1076"/>
          <ac:picMkLst>
            <pc:docMk/>
            <pc:sldMk cId="3982888576" sldId="358"/>
            <ac:picMk id="8" creationId="{0621AEB8-95D2-E56B-D261-D3BBF4D26B3C}"/>
          </ac:picMkLst>
        </pc:picChg>
        <pc:picChg chg="add mod">
          <ac:chgData name="Fiona Woolston" userId="753aaaeaf80042e2" providerId="LiveId" clId="{6D2C8F88-F87D-4968-934E-85CB4849A62A}" dt="2024-07-15T13:10:04.992" v="886" actId="1076"/>
          <ac:picMkLst>
            <pc:docMk/>
            <pc:sldMk cId="3982888576" sldId="358"/>
            <ac:picMk id="9" creationId="{D0AD1CC7-3EF8-9A1B-1168-200AFDFCCA6E}"/>
          </ac:picMkLst>
        </pc:picChg>
        <pc:picChg chg="add mod">
          <ac:chgData name="Fiona Woolston" userId="753aaaeaf80042e2" providerId="LiveId" clId="{6D2C8F88-F87D-4968-934E-85CB4849A62A}" dt="2024-07-15T13:10:04.992" v="886" actId="1076"/>
          <ac:picMkLst>
            <pc:docMk/>
            <pc:sldMk cId="3982888576" sldId="358"/>
            <ac:picMk id="10" creationId="{AC7487BD-8D24-0061-1AD2-9E3448C502BD}"/>
          </ac:picMkLst>
        </pc:picChg>
        <pc:picChg chg="add mod">
          <ac:chgData name="Fiona Woolston" userId="753aaaeaf80042e2" providerId="LiveId" clId="{6D2C8F88-F87D-4968-934E-85CB4849A62A}" dt="2024-07-15T13:10:04.992" v="886" actId="1076"/>
          <ac:picMkLst>
            <pc:docMk/>
            <pc:sldMk cId="3982888576" sldId="358"/>
            <ac:picMk id="11" creationId="{B31AE11C-7C07-8199-CF0D-CBED69602E1C}"/>
          </ac:picMkLst>
        </pc:picChg>
        <pc:picChg chg="add mod">
          <ac:chgData name="Fiona Woolston" userId="753aaaeaf80042e2" providerId="LiveId" clId="{6D2C8F88-F87D-4968-934E-85CB4849A62A}" dt="2024-07-15T13:10:04.992" v="886" actId="1076"/>
          <ac:picMkLst>
            <pc:docMk/>
            <pc:sldMk cId="3982888576" sldId="358"/>
            <ac:picMk id="12" creationId="{3F62FF67-8DD5-1DE6-DA3B-92A92C97D3BC}"/>
          </ac:picMkLst>
        </pc:picChg>
        <pc:picChg chg="add mod">
          <ac:chgData name="Fiona Woolston" userId="753aaaeaf80042e2" providerId="LiveId" clId="{6D2C8F88-F87D-4968-934E-85CB4849A62A}" dt="2024-07-15T13:10:04.992" v="886" actId="1076"/>
          <ac:picMkLst>
            <pc:docMk/>
            <pc:sldMk cId="3982888576" sldId="358"/>
            <ac:picMk id="13" creationId="{7CAB23CA-B0D7-C1C6-05D1-CAD150CBC72D}"/>
          </ac:picMkLst>
        </pc:picChg>
        <pc:picChg chg="add mod">
          <ac:chgData name="Fiona Woolston" userId="753aaaeaf80042e2" providerId="LiveId" clId="{6D2C8F88-F87D-4968-934E-85CB4849A62A}" dt="2024-07-15T13:10:04.992" v="886" actId="1076"/>
          <ac:picMkLst>
            <pc:docMk/>
            <pc:sldMk cId="3982888576" sldId="358"/>
            <ac:picMk id="14" creationId="{857FC265-BAFB-293A-1ECA-45B175913AB5}"/>
          </ac:picMkLst>
        </pc:picChg>
        <pc:picChg chg="add mod">
          <ac:chgData name="Fiona Woolston" userId="753aaaeaf80042e2" providerId="LiveId" clId="{6D2C8F88-F87D-4968-934E-85CB4849A62A}" dt="2024-07-15T13:10:04.992" v="886" actId="1076"/>
          <ac:picMkLst>
            <pc:docMk/>
            <pc:sldMk cId="3982888576" sldId="358"/>
            <ac:picMk id="15" creationId="{D05D93B3-6B49-4C80-940D-820A5F667B95}"/>
          </ac:picMkLst>
        </pc:picChg>
        <pc:picChg chg="add mod">
          <ac:chgData name="Fiona Woolston" userId="753aaaeaf80042e2" providerId="LiveId" clId="{6D2C8F88-F87D-4968-934E-85CB4849A62A}" dt="2024-07-15T13:10:04.992" v="886" actId="1076"/>
          <ac:picMkLst>
            <pc:docMk/>
            <pc:sldMk cId="3982888576" sldId="358"/>
            <ac:picMk id="16" creationId="{517CCF63-5076-B354-BA7D-7939F53C4F2E}"/>
          </ac:picMkLst>
        </pc:picChg>
      </pc:sldChg>
      <pc:sldChg chg="addSp delSp modSp add mod">
        <pc:chgData name="Fiona Woolston" userId="753aaaeaf80042e2" providerId="LiveId" clId="{6D2C8F88-F87D-4968-934E-85CB4849A62A}" dt="2024-07-15T13:10:58.989" v="900" actId="1076"/>
        <pc:sldMkLst>
          <pc:docMk/>
          <pc:sldMk cId="910182695" sldId="359"/>
        </pc:sldMkLst>
        <pc:picChg chg="add mod">
          <ac:chgData name="Fiona Woolston" userId="753aaaeaf80042e2" providerId="LiveId" clId="{6D2C8F88-F87D-4968-934E-85CB4849A62A}" dt="2024-07-15T13:10:58.989" v="900" actId="1076"/>
          <ac:picMkLst>
            <pc:docMk/>
            <pc:sldMk cId="910182695" sldId="359"/>
            <ac:picMk id="2" creationId="{E26D643F-CF8A-0411-56CE-6F293EE5AB11}"/>
          </ac:picMkLst>
        </pc:picChg>
        <pc:picChg chg="add mod">
          <ac:chgData name="Fiona Woolston" userId="753aaaeaf80042e2" providerId="LiveId" clId="{6D2C8F88-F87D-4968-934E-85CB4849A62A}" dt="2024-07-15T13:10:58.989" v="900" actId="1076"/>
          <ac:picMkLst>
            <pc:docMk/>
            <pc:sldMk cId="910182695" sldId="359"/>
            <ac:picMk id="3" creationId="{8FD5A2AA-12AB-613C-218C-776FED310159}"/>
          </ac:picMkLst>
        </pc:picChg>
        <pc:picChg chg="add mod">
          <ac:chgData name="Fiona Woolston" userId="753aaaeaf80042e2" providerId="LiveId" clId="{6D2C8F88-F87D-4968-934E-85CB4849A62A}" dt="2024-07-15T13:10:58.989" v="900" actId="1076"/>
          <ac:picMkLst>
            <pc:docMk/>
            <pc:sldMk cId="910182695" sldId="359"/>
            <ac:picMk id="4" creationId="{29E8B14A-F39D-728E-D275-DCC49CB20598}"/>
          </ac:picMkLst>
        </pc:picChg>
        <pc:picChg chg="del">
          <ac:chgData name="Fiona Woolston" userId="753aaaeaf80042e2" providerId="LiveId" clId="{6D2C8F88-F87D-4968-934E-85CB4849A62A}" dt="2024-07-15T13:10:19.026" v="889" actId="478"/>
          <ac:picMkLst>
            <pc:docMk/>
            <pc:sldMk cId="910182695" sldId="359"/>
            <ac:picMk id="5" creationId="{40486F3F-DA75-5965-4DCC-2644573C99D9}"/>
          </ac:picMkLst>
        </pc:picChg>
        <pc:picChg chg="del">
          <ac:chgData name="Fiona Woolston" userId="753aaaeaf80042e2" providerId="LiveId" clId="{6D2C8F88-F87D-4968-934E-85CB4849A62A}" dt="2024-07-15T13:10:19.026" v="889" actId="478"/>
          <ac:picMkLst>
            <pc:docMk/>
            <pc:sldMk cId="910182695" sldId="359"/>
            <ac:picMk id="6" creationId="{A8DAE4ED-D44E-7CF5-DF2A-769C4EA898E1}"/>
          </ac:picMkLst>
        </pc:picChg>
        <pc:picChg chg="del">
          <ac:chgData name="Fiona Woolston" userId="753aaaeaf80042e2" providerId="LiveId" clId="{6D2C8F88-F87D-4968-934E-85CB4849A62A}" dt="2024-07-15T13:10:19.026" v="889" actId="478"/>
          <ac:picMkLst>
            <pc:docMk/>
            <pc:sldMk cId="910182695" sldId="359"/>
            <ac:picMk id="7" creationId="{AA8FF9AC-054A-5172-E9C3-D3B9F2F104EC}"/>
          </ac:picMkLst>
        </pc:picChg>
        <pc:picChg chg="del">
          <ac:chgData name="Fiona Woolston" userId="753aaaeaf80042e2" providerId="LiveId" clId="{6D2C8F88-F87D-4968-934E-85CB4849A62A}" dt="2024-07-15T13:10:19.026" v="889" actId="478"/>
          <ac:picMkLst>
            <pc:docMk/>
            <pc:sldMk cId="910182695" sldId="359"/>
            <ac:picMk id="8" creationId="{0621AEB8-95D2-E56B-D261-D3BBF4D26B3C}"/>
          </ac:picMkLst>
        </pc:picChg>
        <pc:picChg chg="mod">
          <ac:chgData name="Fiona Woolston" userId="753aaaeaf80042e2" providerId="LiveId" clId="{6D2C8F88-F87D-4968-934E-85CB4849A62A}" dt="2024-07-15T13:10:58.989" v="900" actId="1076"/>
          <ac:picMkLst>
            <pc:docMk/>
            <pc:sldMk cId="910182695" sldId="359"/>
            <ac:picMk id="9" creationId="{D0AD1CC7-3EF8-9A1B-1168-200AFDFCCA6E}"/>
          </ac:picMkLst>
        </pc:picChg>
        <pc:picChg chg="del">
          <ac:chgData name="Fiona Woolston" userId="753aaaeaf80042e2" providerId="LiveId" clId="{6D2C8F88-F87D-4968-934E-85CB4849A62A}" dt="2024-07-15T13:10:15.870" v="888" actId="478"/>
          <ac:picMkLst>
            <pc:docMk/>
            <pc:sldMk cId="910182695" sldId="359"/>
            <ac:picMk id="10" creationId="{AC7487BD-8D24-0061-1AD2-9E3448C502BD}"/>
          </ac:picMkLst>
        </pc:picChg>
        <pc:picChg chg="del">
          <ac:chgData name="Fiona Woolston" userId="753aaaeaf80042e2" providerId="LiveId" clId="{6D2C8F88-F87D-4968-934E-85CB4849A62A}" dt="2024-07-15T13:10:15.870" v="888" actId="478"/>
          <ac:picMkLst>
            <pc:docMk/>
            <pc:sldMk cId="910182695" sldId="359"/>
            <ac:picMk id="11" creationId="{B31AE11C-7C07-8199-CF0D-CBED69602E1C}"/>
          </ac:picMkLst>
        </pc:picChg>
        <pc:picChg chg="del">
          <ac:chgData name="Fiona Woolston" userId="753aaaeaf80042e2" providerId="LiveId" clId="{6D2C8F88-F87D-4968-934E-85CB4849A62A}" dt="2024-07-15T13:10:15.870" v="888" actId="478"/>
          <ac:picMkLst>
            <pc:docMk/>
            <pc:sldMk cId="910182695" sldId="359"/>
            <ac:picMk id="12" creationId="{3F62FF67-8DD5-1DE6-DA3B-92A92C97D3BC}"/>
          </ac:picMkLst>
        </pc:picChg>
        <pc:picChg chg="del">
          <ac:chgData name="Fiona Woolston" userId="753aaaeaf80042e2" providerId="LiveId" clId="{6D2C8F88-F87D-4968-934E-85CB4849A62A}" dt="2024-07-15T13:10:24.777" v="891" actId="478"/>
          <ac:picMkLst>
            <pc:docMk/>
            <pc:sldMk cId="910182695" sldId="359"/>
            <ac:picMk id="13" creationId="{7CAB23CA-B0D7-C1C6-05D1-CAD150CBC72D}"/>
          </ac:picMkLst>
        </pc:picChg>
        <pc:picChg chg="del">
          <ac:chgData name="Fiona Woolston" userId="753aaaeaf80042e2" providerId="LiveId" clId="{6D2C8F88-F87D-4968-934E-85CB4849A62A}" dt="2024-07-15T13:10:15.870" v="888" actId="478"/>
          <ac:picMkLst>
            <pc:docMk/>
            <pc:sldMk cId="910182695" sldId="359"/>
            <ac:picMk id="14" creationId="{857FC265-BAFB-293A-1ECA-45B175913AB5}"/>
          </ac:picMkLst>
        </pc:picChg>
        <pc:picChg chg="del">
          <ac:chgData name="Fiona Woolston" userId="753aaaeaf80042e2" providerId="LiveId" clId="{6D2C8F88-F87D-4968-934E-85CB4849A62A}" dt="2024-07-15T13:10:15.870" v="888" actId="478"/>
          <ac:picMkLst>
            <pc:docMk/>
            <pc:sldMk cId="910182695" sldId="359"/>
            <ac:picMk id="15" creationId="{D05D93B3-6B49-4C80-940D-820A5F667B95}"/>
          </ac:picMkLst>
        </pc:picChg>
        <pc:picChg chg="del">
          <ac:chgData name="Fiona Woolston" userId="753aaaeaf80042e2" providerId="LiveId" clId="{6D2C8F88-F87D-4968-934E-85CB4849A62A}" dt="2024-07-15T13:10:15.870" v="888" actId="478"/>
          <ac:picMkLst>
            <pc:docMk/>
            <pc:sldMk cId="910182695" sldId="359"/>
            <ac:picMk id="16" creationId="{517CCF63-5076-B354-BA7D-7939F53C4F2E}"/>
          </ac:picMkLst>
        </pc:picChg>
        <pc:picChg chg="add mod">
          <ac:chgData name="Fiona Woolston" userId="753aaaeaf80042e2" providerId="LiveId" clId="{6D2C8F88-F87D-4968-934E-85CB4849A62A}" dt="2024-07-15T13:10:58.989" v="900" actId="1076"/>
          <ac:picMkLst>
            <pc:docMk/>
            <pc:sldMk cId="910182695" sldId="359"/>
            <ac:picMk id="17" creationId="{812AFD5D-BE6A-601E-2CBB-67580593AF7C}"/>
          </ac:picMkLst>
        </pc:picChg>
        <pc:picChg chg="add mod">
          <ac:chgData name="Fiona Woolston" userId="753aaaeaf80042e2" providerId="LiveId" clId="{6D2C8F88-F87D-4968-934E-85CB4849A62A}" dt="2024-07-15T13:10:58.989" v="900" actId="1076"/>
          <ac:picMkLst>
            <pc:docMk/>
            <pc:sldMk cId="910182695" sldId="359"/>
            <ac:picMk id="18" creationId="{922A35D4-D7BE-18F7-CB77-EFD769D74B8E}"/>
          </ac:picMkLst>
        </pc:picChg>
      </pc:sldChg>
      <pc:sldChg chg="addSp delSp modSp add mod">
        <pc:chgData name="Fiona Woolston" userId="753aaaeaf80042e2" providerId="LiveId" clId="{6D2C8F88-F87D-4968-934E-85CB4849A62A}" dt="2024-07-15T13:11:28.946" v="911" actId="1076"/>
        <pc:sldMkLst>
          <pc:docMk/>
          <pc:sldMk cId="1705596532" sldId="360"/>
        </pc:sldMkLst>
        <pc:picChg chg="del">
          <ac:chgData name="Fiona Woolston" userId="753aaaeaf80042e2" providerId="LiveId" clId="{6D2C8F88-F87D-4968-934E-85CB4849A62A}" dt="2024-07-15T13:11:04.552" v="902" actId="478"/>
          <ac:picMkLst>
            <pc:docMk/>
            <pc:sldMk cId="1705596532" sldId="360"/>
            <ac:picMk id="2" creationId="{E26D643F-CF8A-0411-56CE-6F293EE5AB11}"/>
          </ac:picMkLst>
        </pc:picChg>
        <pc:picChg chg="del">
          <ac:chgData name="Fiona Woolston" userId="753aaaeaf80042e2" providerId="LiveId" clId="{6D2C8F88-F87D-4968-934E-85CB4849A62A}" dt="2024-07-15T13:11:06.396" v="904" actId="478"/>
          <ac:picMkLst>
            <pc:docMk/>
            <pc:sldMk cId="1705596532" sldId="360"/>
            <ac:picMk id="3" creationId="{8FD5A2AA-12AB-613C-218C-776FED310159}"/>
          </ac:picMkLst>
        </pc:picChg>
        <pc:picChg chg="del">
          <ac:chgData name="Fiona Woolston" userId="753aaaeaf80042e2" providerId="LiveId" clId="{6D2C8F88-F87D-4968-934E-85CB4849A62A}" dt="2024-07-15T13:11:09.287" v="906" actId="478"/>
          <ac:picMkLst>
            <pc:docMk/>
            <pc:sldMk cId="1705596532" sldId="360"/>
            <ac:picMk id="4" creationId="{29E8B14A-F39D-728E-D275-DCC49CB20598}"/>
          </ac:picMkLst>
        </pc:picChg>
        <pc:picChg chg="add mod">
          <ac:chgData name="Fiona Woolston" userId="753aaaeaf80042e2" providerId="LiveId" clId="{6D2C8F88-F87D-4968-934E-85CB4849A62A}" dt="2024-07-15T13:11:28.946" v="911" actId="1076"/>
          <ac:picMkLst>
            <pc:docMk/>
            <pc:sldMk cId="1705596532" sldId="360"/>
            <ac:picMk id="5" creationId="{79E2FAFC-E9CE-12C0-3654-C591F6913EB2}"/>
          </ac:picMkLst>
        </pc:picChg>
        <pc:picChg chg="mod">
          <ac:chgData name="Fiona Woolston" userId="753aaaeaf80042e2" providerId="LiveId" clId="{6D2C8F88-F87D-4968-934E-85CB4849A62A}" dt="2024-07-15T13:11:28.946" v="911" actId="1076"/>
          <ac:picMkLst>
            <pc:docMk/>
            <pc:sldMk cId="1705596532" sldId="360"/>
            <ac:picMk id="9" creationId="{D0AD1CC7-3EF8-9A1B-1168-200AFDFCCA6E}"/>
          </ac:picMkLst>
        </pc:picChg>
        <pc:picChg chg="del">
          <ac:chgData name="Fiona Woolston" userId="753aaaeaf80042e2" providerId="LiveId" clId="{6D2C8F88-F87D-4968-934E-85CB4849A62A}" dt="2024-07-15T13:11:05.412" v="903" actId="478"/>
          <ac:picMkLst>
            <pc:docMk/>
            <pc:sldMk cId="1705596532" sldId="360"/>
            <ac:picMk id="17" creationId="{812AFD5D-BE6A-601E-2CBB-67580593AF7C}"/>
          </ac:picMkLst>
        </pc:picChg>
        <pc:picChg chg="del">
          <ac:chgData name="Fiona Woolston" userId="753aaaeaf80042e2" providerId="LiveId" clId="{6D2C8F88-F87D-4968-934E-85CB4849A62A}" dt="2024-07-15T13:11:08.255" v="905" actId="478"/>
          <ac:picMkLst>
            <pc:docMk/>
            <pc:sldMk cId="1705596532" sldId="360"/>
            <ac:picMk id="18" creationId="{922A35D4-D7BE-18F7-CB77-EFD769D74B8E}"/>
          </ac:picMkLst>
        </pc:picChg>
      </pc:sldChg>
      <pc:sldChg chg="addSp delSp modSp add del mod">
        <pc:chgData name="Fiona Woolston" userId="753aaaeaf80042e2" providerId="LiveId" clId="{6D2C8F88-F87D-4968-934E-85CB4849A62A}" dt="2024-07-15T13:14:02.647" v="918" actId="47"/>
        <pc:sldMkLst>
          <pc:docMk/>
          <pc:sldMk cId="1093771852" sldId="361"/>
        </pc:sldMkLst>
        <pc:picChg chg="del">
          <ac:chgData name="Fiona Woolston" userId="753aaaeaf80042e2" providerId="LiveId" clId="{6D2C8F88-F87D-4968-934E-85CB4849A62A}" dt="2024-07-15T13:13:25.728" v="913" actId="478"/>
          <ac:picMkLst>
            <pc:docMk/>
            <pc:sldMk cId="1093771852" sldId="361"/>
            <ac:picMk id="2" creationId="{56E8C453-7557-D621-85E6-3DB6796BB6AA}"/>
          </ac:picMkLst>
        </pc:picChg>
        <pc:picChg chg="del">
          <ac:chgData name="Fiona Woolston" userId="753aaaeaf80042e2" providerId="LiveId" clId="{6D2C8F88-F87D-4968-934E-85CB4849A62A}" dt="2024-07-15T13:13:25.728" v="913" actId="478"/>
          <ac:picMkLst>
            <pc:docMk/>
            <pc:sldMk cId="1093771852" sldId="361"/>
            <ac:picMk id="3" creationId="{DADA6036-14F3-6FC2-4AA1-0DAE0E31FC83}"/>
          </ac:picMkLst>
        </pc:picChg>
        <pc:picChg chg="del">
          <ac:chgData name="Fiona Woolston" userId="753aaaeaf80042e2" providerId="LiveId" clId="{6D2C8F88-F87D-4968-934E-85CB4849A62A}" dt="2024-07-15T13:13:25.728" v="913" actId="478"/>
          <ac:picMkLst>
            <pc:docMk/>
            <pc:sldMk cId="1093771852" sldId="361"/>
            <ac:picMk id="5" creationId="{86FDD4F2-7C1A-47D0-4C27-7F7EC9D8C671}"/>
          </ac:picMkLst>
        </pc:picChg>
        <pc:picChg chg="add mod">
          <ac:chgData name="Fiona Woolston" userId="753aaaeaf80042e2" providerId="LiveId" clId="{6D2C8F88-F87D-4968-934E-85CB4849A62A}" dt="2024-07-15T13:13:38.859" v="916" actId="962"/>
          <ac:picMkLst>
            <pc:docMk/>
            <pc:sldMk cId="1093771852" sldId="361"/>
            <ac:picMk id="6" creationId="{8897BD31-035D-BE6D-9BE9-F025870D56D4}"/>
          </ac:picMkLst>
        </pc:picChg>
        <pc:picChg chg="del">
          <ac:chgData name="Fiona Woolston" userId="753aaaeaf80042e2" providerId="LiveId" clId="{6D2C8F88-F87D-4968-934E-85CB4849A62A}" dt="2024-07-15T13:13:25.728" v="913" actId="478"/>
          <ac:picMkLst>
            <pc:docMk/>
            <pc:sldMk cId="1093771852" sldId="361"/>
            <ac:picMk id="8" creationId="{FF3E5D36-58F3-4437-80B5-8DB2E152E6E1}"/>
          </ac:picMkLst>
        </pc:picChg>
      </pc:sldChg>
      <pc:sldChg chg="addSp delSp modSp add mod">
        <pc:chgData name="Fiona Woolston" userId="753aaaeaf80042e2" providerId="LiveId" clId="{6D2C8F88-F87D-4968-934E-85CB4849A62A}" dt="2024-07-15T13:15:27.704" v="939" actId="1076"/>
        <pc:sldMkLst>
          <pc:docMk/>
          <pc:sldMk cId="3570615730" sldId="362"/>
        </pc:sldMkLst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2" creationId="{677AD038-4DF9-C9FD-A278-5D3D962424A8}"/>
          </ac:picMkLst>
        </pc:picChg>
        <pc:picChg chg="del">
          <ac:chgData name="Fiona Woolston" userId="753aaaeaf80042e2" providerId="LiveId" clId="{6D2C8F88-F87D-4968-934E-85CB4849A62A}" dt="2024-07-15T13:14:23.290" v="926" actId="478"/>
          <ac:picMkLst>
            <pc:docMk/>
            <pc:sldMk cId="3570615730" sldId="362"/>
            <ac:picMk id="3" creationId="{004BB067-5B97-1763-EC3F-891EC00E5F5B}"/>
          </ac:picMkLst>
        </pc:picChg>
        <pc:picChg chg="del">
          <ac:chgData name="Fiona Woolston" userId="753aaaeaf80042e2" providerId="LiveId" clId="{6D2C8F88-F87D-4968-934E-85CB4849A62A}" dt="2024-07-15T13:14:12.368" v="920" actId="478"/>
          <ac:picMkLst>
            <pc:docMk/>
            <pc:sldMk cId="3570615730" sldId="362"/>
            <ac:picMk id="4" creationId="{DB36A4A7-E3F7-5E05-626A-42D0CA27643C}"/>
          </ac:picMkLst>
        </pc:picChg>
        <pc:picChg chg="del">
          <ac:chgData name="Fiona Woolston" userId="753aaaeaf80042e2" providerId="LiveId" clId="{6D2C8F88-F87D-4968-934E-85CB4849A62A}" dt="2024-07-15T13:14:12.368" v="920" actId="478"/>
          <ac:picMkLst>
            <pc:docMk/>
            <pc:sldMk cId="3570615730" sldId="362"/>
            <ac:picMk id="5" creationId="{847D8B57-6C4B-B16E-BA50-D1B1C74BB7E9}"/>
          </ac:picMkLst>
        </pc:picChg>
        <pc:picChg chg="del">
          <ac:chgData name="Fiona Woolston" userId="753aaaeaf80042e2" providerId="LiveId" clId="{6D2C8F88-F87D-4968-934E-85CB4849A62A}" dt="2024-07-15T13:14:12.368" v="920" actId="478"/>
          <ac:picMkLst>
            <pc:docMk/>
            <pc:sldMk cId="3570615730" sldId="362"/>
            <ac:picMk id="6" creationId="{34FAA64D-1B92-C448-AC17-BC169BF4A5AF}"/>
          </ac:picMkLst>
        </pc:picChg>
        <pc:picChg chg="del">
          <ac:chgData name="Fiona Woolston" userId="753aaaeaf80042e2" providerId="LiveId" clId="{6D2C8F88-F87D-4968-934E-85CB4849A62A}" dt="2024-07-15T13:14:12.368" v="920" actId="478"/>
          <ac:picMkLst>
            <pc:docMk/>
            <pc:sldMk cId="3570615730" sldId="362"/>
            <ac:picMk id="7" creationId="{408BCA17-DAF0-41FC-ABFB-75812A85E66F}"/>
          </ac:picMkLst>
        </pc:picChg>
        <pc:picChg chg="del">
          <ac:chgData name="Fiona Woolston" userId="753aaaeaf80042e2" providerId="LiveId" clId="{6D2C8F88-F87D-4968-934E-85CB4849A62A}" dt="2024-07-15T13:14:12.368" v="920" actId="478"/>
          <ac:picMkLst>
            <pc:docMk/>
            <pc:sldMk cId="3570615730" sldId="362"/>
            <ac:picMk id="8" creationId="{629EF5EE-F634-E948-3EB9-9B25A1278479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9" creationId="{F3DBBECE-61FC-C9EA-2042-200EA09EC4C8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10" creationId="{9B7E9D1C-A3A6-40E0-5A8C-BFFF19FD570B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11" creationId="{5F853F01-B94F-3F46-9B97-A0DBE21F89C0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12" creationId="{C121F400-A165-B16F-FA98-FC0309B0E720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13" creationId="{58FEF8E8-A71F-8AAD-B01B-E740CAD9DD7F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14" creationId="{F8AD757D-5C3C-A377-6914-8A8B9B25C4E4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15" creationId="{F174BCA4-32EE-3377-C3F0-786E0C02A1BF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16" creationId="{00861613-CC77-5D6E-8006-AB408AFE2153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17" creationId="{5ADA252A-2694-B3A4-27C6-30774A9C25D6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18" creationId="{8F727170-AE0B-7B6A-5666-44BB84FD22E3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19" creationId="{5F9546E9-A910-CB3B-F5EF-855DD71C1162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20" creationId="{A0F57440-B1D4-C949-3718-E46434A08CDF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21" creationId="{2404760D-48FB-0939-A141-DF7B72568DD6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22" creationId="{D8EFB8AE-1C12-0E20-A8C8-5F5BBEF2C637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23" creationId="{024B4FE5-C524-F7C6-4703-9724DF121646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24" creationId="{F1DCD706-94A1-13F3-3D5F-DDD3151BA421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25" creationId="{E57AC723-D5E7-BDAF-3AB7-C0E8A2DFD368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26" creationId="{EB986D95-755F-87BC-CE07-58F8855C6054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27" creationId="{053D8293-0BC3-E072-5AB6-AFCF2F0BBD67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28" creationId="{B96665E2-2CBA-53E4-CDD7-E0B4763684E1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29" creationId="{463E8B65-0A12-2BF2-CE75-A4A29C3E2C97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31" creationId="{5D0E4B76-E31D-AB16-CFE8-27DC6C1888D9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32" creationId="{D4A1C812-AF81-5F79-9F4B-68182C346FAC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33" creationId="{A21D276E-B6D9-D754-4312-F1B5B577A68E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34" creationId="{DC3F7B0C-330C-94DB-5D69-A2C4EBAE5FAC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35" creationId="{BED4F279-F5A8-8763-F5EE-F700921C2338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36" creationId="{1D11BB82-029C-5596-78B6-987361DF0F83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37" creationId="{CF699F85-3D7D-840A-6B4B-54911B4C6F57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38" creationId="{112B9A6D-96F2-B24F-BDD6-96360CA00AD9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39" creationId="{EDDE14D5-1306-6F63-8696-ADA15E99DB52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40" creationId="{46599560-C375-C78F-AED1-74E6442D0196}"/>
          </ac:picMkLst>
        </pc:picChg>
        <pc:picChg chg="del">
          <ac:chgData name="Fiona Woolston" userId="753aaaeaf80042e2" providerId="LiveId" clId="{6D2C8F88-F87D-4968-934E-85CB4849A62A}" dt="2024-07-15T13:14:10.039" v="919" actId="478"/>
          <ac:picMkLst>
            <pc:docMk/>
            <pc:sldMk cId="3570615730" sldId="362"/>
            <ac:picMk id="41" creationId="{802D90F7-03ED-3769-1817-6F66C019A1EA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42" creationId="{2617D47A-A299-89AB-7C26-156672729F67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43" creationId="{97F31025-EEE6-5395-18F8-28A2BD08C7B2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44" creationId="{CF0DE65C-C4C6-8EB6-E0B4-C120C2043B6D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45" creationId="{FEF92223-F5D0-429B-1B0D-9F8880E3493C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46" creationId="{01C6CD63-89C0-0431-0509-11BFE9F2AFB1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47" creationId="{DF5E4753-656B-DF17-AE64-2CD75F3D7424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48" creationId="{4DCB353A-C8BF-B376-2950-8AC58C982C49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49" creationId="{B8903B79-CBBC-7ACB-21EA-B488F02566E4}"/>
          </ac:picMkLst>
        </pc:picChg>
        <pc:picChg chg="add mod">
          <ac:chgData name="Fiona Woolston" userId="753aaaeaf80042e2" providerId="LiveId" clId="{6D2C8F88-F87D-4968-934E-85CB4849A62A}" dt="2024-07-15T13:15:27.704" v="939" actId="1076"/>
          <ac:picMkLst>
            <pc:docMk/>
            <pc:sldMk cId="3570615730" sldId="362"/>
            <ac:picMk id="50" creationId="{64592EEC-73EA-072F-A0D3-58ED633FBD6A}"/>
          </ac:picMkLst>
        </pc:picChg>
      </pc:sldChg>
      <pc:sldChg chg="addSp delSp modSp add mod">
        <pc:chgData name="Fiona Woolston" userId="753aaaeaf80042e2" providerId="LiveId" clId="{6D2C8F88-F87D-4968-934E-85CB4849A62A}" dt="2024-07-15T13:16:29.738" v="960" actId="1076"/>
        <pc:sldMkLst>
          <pc:docMk/>
          <pc:sldMk cId="3658642260" sldId="363"/>
        </pc:sldMkLst>
        <pc:picChg chg="del">
          <ac:chgData name="Fiona Woolston" userId="753aaaeaf80042e2" providerId="LiveId" clId="{6D2C8F88-F87D-4968-934E-85CB4849A62A}" dt="2024-07-15T13:15:42.799" v="943" actId="478"/>
          <ac:picMkLst>
            <pc:docMk/>
            <pc:sldMk cId="3658642260" sldId="363"/>
            <ac:picMk id="2" creationId="{BDF05308-E19C-823C-5D95-2B81EF0D393B}"/>
          </ac:picMkLst>
        </pc:picChg>
        <pc:picChg chg="del">
          <ac:chgData name="Fiona Woolston" userId="753aaaeaf80042e2" providerId="LiveId" clId="{6D2C8F88-F87D-4968-934E-85CB4849A62A}" dt="2024-07-15T13:15:57.424" v="948" actId="478"/>
          <ac:picMkLst>
            <pc:docMk/>
            <pc:sldMk cId="3658642260" sldId="363"/>
            <ac:picMk id="3" creationId="{004BB067-5B97-1763-EC3F-891EC00E5F5B}"/>
          </ac:picMkLst>
        </pc:picChg>
        <pc:picChg chg="add mod">
          <ac:chgData name="Fiona Woolston" userId="753aaaeaf80042e2" providerId="LiveId" clId="{6D2C8F88-F87D-4968-934E-85CB4849A62A}" dt="2024-07-15T13:15:59.487" v="949" actId="1076"/>
          <ac:picMkLst>
            <pc:docMk/>
            <pc:sldMk cId="3658642260" sldId="363"/>
            <ac:picMk id="4" creationId="{F93FEC76-F7A4-E132-AFF2-9AFB4F20A8B6}"/>
          </ac:picMkLst>
        </pc:picChg>
        <pc:picChg chg="add mod">
          <ac:chgData name="Fiona Woolston" userId="753aaaeaf80042e2" providerId="LiveId" clId="{6D2C8F88-F87D-4968-934E-85CB4849A62A}" dt="2024-07-15T13:16:11.644" v="955" actId="1076"/>
          <ac:picMkLst>
            <pc:docMk/>
            <pc:sldMk cId="3658642260" sldId="363"/>
            <ac:picMk id="5" creationId="{7F194C16-D94C-BF0D-3C09-35DF7C9B987F}"/>
          </ac:picMkLst>
        </pc:picChg>
        <pc:picChg chg="add mod">
          <ac:chgData name="Fiona Woolston" userId="753aaaeaf80042e2" providerId="LiveId" clId="{6D2C8F88-F87D-4968-934E-85CB4849A62A}" dt="2024-07-15T13:16:17.456" v="956" actId="1076"/>
          <ac:picMkLst>
            <pc:docMk/>
            <pc:sldMk cId="3658642260" sldId="363"/>
            <ac:picMk id="6" creationId="{725E2F29-2749-DEA0-088D-D7F60F835BE8}"/>
          </ac:picMkLst>
        </pc:picChg>
        <pc:picChg chg="add mod">
          <ac:chgData name="Fiona Woolston" userId="753aaaeaf80042e2" providerId="LiveId" clId="{6D2C8F88-F87D-4968-934E-85CB4849A62A}" dt="2024-07-15T13:16:09.285" v="954" actId="1076"/>
          <ac:picMkLst>
            <pc:docMk/>
            <pc:sldMk cId="3658642260" sldId="363"/>
            <ac:picMk id="7" creationId="{98A0EF8C-8FFE-9AE8-CE8C-8235EBDF335A}"/>
          </ac:picMkLst>
        </pc:picChg>
        <pc:picChg chg="add mod">
          <ac:chgData name="Fiona Woolston" userId="753aaaeaf80042e2" providerId="LiveId" clId="{6D2C8F88-F87D-4968-934E-85CB4849A62A}" dt="2024-07-15T13:16:24.378" v="958" actId="1076"/>
          <ac:picMkLst>
            <pc:docMk/>
            <pc:sldMk cId="3658642260" sldId="363"/>
            <ac:picMk id="8" creationId="{FB74321D-A819-35DA-29E7-61465F3F2BF2}"/>
          </ac:picMkLst>
        </pc:picChg>
        <pc:picChg chg="del">
          <ac:chgData name="Fiona Woolston" userId="753aaaeaf80042e2" providerId="LiveId" clId="{6D2C8F88-F87D-4968-934E-85CB4849A62A}" dt="2024-07-15T13:15:42.799" v="943" actId="478"/>
          <ac:picMkLst>
            <pc:docMk/>
            <pc:sldMk cId="3658642260" sldId="363"/>
            <ac:picMk id="9" creationId="{9BA6B8EE-044D-BC2F-595C-D3B72F5789DB}"/>
          </ac:picMkLst>
        </pc:picChg>
        <pc:picChg chg="add mod">
          <ac:chgData name="Fiona Woolston" userId="753aaaeaf80042e2" providerId="LiveId" clId="{6D2C8F88-F87D-4968-934E-85CB4849A62A}" dt="2024-07-15T13:16:24.378" v="958" actId="1076"/>
          <ac:picMkLst>
            <pc:docMk/>
            <pc:sldMk cId="3658642260" sldId="363"/>
            <ac:picMk id="10" creationId="{EE3A47CF-57C9-4830-EDB4-F82C7715D7BE}"/>
          </ac:picMkLst>
        </pc:picChg>
        <pc:picChg chg="del">
          <ac:chgData name="Fiona Woolston" userId="753aaaeaf80042e2" providerId="LiveId" clId="{6D2C8F88-F87D-4968-934E-85CB4849A62A}" dt="2024-07-15T13:15:42.799" v="943" actId="478"/>
          <ac:picMkLst>
            <pc:docMk/>
            <pc:sldMk cId="3658642260" sldId="363"/>
            <ac:picMk id="11" creationId="{6C3FE9AE-AB49-C059-F2FB-FA6A54131918}"/>
          </ac:picMkLst>
        </pc:picChg>
        <pc:picChg chg="del">
          <ac:chgData name="Fiona Woolston" userId="753aaaeaf80042e2" providerId="LiveId" clId="{6D2C8F88-F87D-4968-934E-85CB4849A62A}" dt="2024-07-15T13:15:38.689" v="942" actId="478"/>
          <ac:picMkLst>
            <pc:docMk/>
            <pc:sldMk cId="3658642260" sldId="363"/>
            <ac:picMk id="12" creationId="{D38F1C5D-BAED-6E09-3C6B-DA5517303E87}"/>
          </ac:picMkLst>
        </pc:picChg>
        <pc:picChg chg="del">
          <ac:chgData name="Fiona Woolston" userId="753aaaeaf80042e2" providerId="LiveId" clId="{6D2C8F88-F87D-4968-934E-85CB4849A62A}" dt="2024-07-15T13:15:36.720" v="941" actId="478"/>
          <ac:picMkLst>
            <pc:docMk/>
            <pc:sldMk cId="3658642260" sldId="363"/>
            <ac:picMk id="13" creationId="{D560C0C9-9D64-627F-6EE9-DC41A12E0683}"/>
          </ac:picMkLst>
        </pc:picChg>
        <pc:picChg chg="add mod">
          <ac:chgData name="Fiona Woolston" userId="753aaaeaf80042e2" providerId="LiveId" clId="{6D2C8F88-F87D-4968-934E-85CB4849A62A}" dt="2024-07-15T13:16:24.378" v="958" actId="1076"/>
          <ac:picMkLst>
            <pc:docMk/>
            <pc:sldMk cId="3658642260" sldId="363"/>
            <ac:picMk id="14" creationId="{829EFA35-71D4-C5AD-B661-EFB6F2261054}"/>
          </ac:picMkLst>
        </pc:picChg>
        <pc:picChg chg="del">
          <ac:chgData name="Fiona Woolston" userId="753aaaeaf80042e2" providerId="LiveId" clId="{6D2C8F88-F87D-4968-934E-85CB4849A62A}" dt="2024-07-15T13:15:36.720" v="941" actId="478"/>
          <ac:picMkLst>
            <pc:docMk/>
            <pc:sldMk cId="3658642260" sldId="363"/>
            <ac:picMk id="15" creationId="{78008E98-B548-5C39-39D4-91FD7E1A30BB}"/>
          </ac:picMkLst>
        </pc:picChg>
        <pc:picChg chg="add mod">
          <ac:chgData name="Fiona Woolston" userId="753aaaeaf80042e2" providerId="LiveId" clId="{6D2C8F88-F87D-4968-934E-85CB4849A62A}" dt="2024-07-15T13:16:24.378" v="958" actId="1076"/>
          <ac:picMkLst>
            <pc:docMk/>
            <pc:sldMk cId="3658642260" sldId="363"/>
            <ac:picMk id="16" creationId="{5ADEEF2D-3510-D24F-2238-4C2EF772F9B1}"/>
          </ac:picMkLst>
        </pc:picChg>
        <pc:picChg chg="add mod">
          <ac:chgData name="Fiona Woolston" userId="753aaaeaf80042e2" providerId="LiveId" clId="{6D2C8F88-F87D-4968-934E-85CB4849A62A}" dt="2024-07-15T13:16:29.738" v="960" actId="1076"/>
          <ac:picMkLst>
            <pc:docMk/>
            <pc:sldMk cId="3658642260" sldId="363"/>
            <ac:picMk id="17" creationId="{38D20866-9BEC-DCDB-699C-2AE909628480}"/>
          </ac:picMkLst>
        </pc:picChg>
        <pc:picChg chg="add mod">
          <ac:chgData name="Fiona Woolston" userId="753aaaeaf80042e2" providerId="LiveId" clId="{6D2C8F88-F87D-4968-934E-85CB4849A62A}" dt="2024-07-15T13:16:29.738" v="960" actId="1076"/>
          <ac:picMkLst>
            <pc:docMk/>
            <pc:sldMk cId="3658642260" sldId="363"/>
            <ac:picMk id="18" creationId="{27AAB37A-F9C4-B982-F81F-9B941A89DAF4}"/>
          </ac:picMkLst>
        </pc:picChg>
        <pc:picChg chg="del">
          <ac:chgData name="Fiona Woolston" userId="753aaaeaf80042e2" providerId="LiveId" clId="{6D2C8F88-F87D-4968-934E-85CB4849A62A}" dt="2024-07-15T13:15:36.720" v="941" actId="478"/>
          <ac:picMkLst>
            <pc:docMk/>
            <pc:sldMk cId="3658642260" sldId="363"/>
            <ac:picMk id="19" creationId="{C8CF2BAA-CA2C-6C08-A09B-0C1873D7F651}"/>
          </ac:picMkLst>
        </pc:picChg>
        <pc:picChg chg="del">
          <ac:chgData name="Fiona Woolston" userId="753aaaeaf80042e2" providerId="LiveId" clId="{6D2C8F88-F87D-4968-934E-85CB4849A62A}" dt="2024-07-15T13:15:38.689" v="942" actId="478"/>
          <ac:picMkLst>
            <pc:docMk/>
            <pc:sldMk cId="3658642260" sldId="363"/>
            <ac:picMk id="20" creationId="{23DCF4AB-41B1-300C-88D7-0E3F17AF3107}"/>
          </ac:picMkLst>
        </pc:picChg>
        <pc:picChg chg="add mod">
          <ac:chgData name="Fiona Woolston" userId="753aaaeaf80042e2" providerId="LiveId" clId="{6D2C8F88-F87D-4968-934E-85CB4849A62A}" dt="2024-07-15T13:16:29.738" v="960" actId="1076"/>
          <ac:picMkLst>
            <pc:docMk/>
            <pc:sldMk cId="3658642260" sldId="363"/>
            <ac:picMk id="21" creationId="{3C8AC87C-25C4-5F62-CB00-72D661CB396C}"/>
          </ac:picMkLst>
        </pc:picChg>
        <pc:picChg chg="add mod">
          <ac:chgData name="Fiona Woolston" userId="753aaaeaf80042e2" providerId="LiveId" clId="{6D2C8F88-F87D-4968-934E-85CB4849A62A}" dt="2024-07-15T13:16:29.738" v="960" actId="1076"/>
          <ac:picMkLst>
            <pc:docMk/>
            <pc:sldMk cId="3658642260" sldId="363"/>
            <ac:picMk id="22" creationId="{F8E97298-F9F3-8382-DE22-90FFF2F4377D}"/>
          </ac:picMkLst>
        </pc:picChg>
        <pc:picChg chg="del">
          <ac:chgData name="Fiona Woolston" userId="753aaaeaf80042e2" providerId="LiveId" clId="{6D2C8F88-F87D-4968-934E-85CB4849A62A}" dt="2024-07-15T13:15:36.720" v="941" actId="478"/>
          <ac:picMkLst>
            <pc:docMk/>
            <pc:sldMk cId="3658642260" sldId="363"/>
            <ac:picMk id="23" creationId="{4678C715-14D6-5606-59BB-5932C9861A91}"/>
          </ac:picMkLst>
        </pc:picChg>
        <pc:picChg chg="del">
          <ac:chgData name="Fiona Woolston" userId="753aaaeaf80042e2" providerId="LiveId" clId="{6D2C8F88-F87D-4968-934E-85CB4849A62A}" dt="2024-07-15T13:15:36.720" v="941" actId="478"/>
          <ac:picMkLst>
            <pc:docMk/>
            <pc:sldMk cId="3658642260" sldId="363"/>
            <ac:picMk id="24" creationId="{1186E827-963C-3838-4827-7F407B4675CB}"/>
          </ac:picMkLst>
        </pc:picChg>
        <pc:picChg chg="del">
          <ac:chgData name="Fiona Woolston" userId="753aaaeaf80042e2" providerId="LiveId" clId="{6D2C8F88-F87D-4968-934E-85CB4849A62A}" dt="2024-07-15T13:15:36.720" v="941" actId="478"/>
          <ac:picMkLst>
            <pc:docMk/>
            <pc:sldMk cId="3658642260" sldId="363"/>
            <ac:picMk id="25" creationId="{9554D5C5-20DC-3E56-6926-BF6DD791A75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4594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7135813" y="0"/>
            <a:ext cx="5459412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4EFA9-2A2C-4470-9943-A5C36A42DE88}" type="datetimeFigureOut">
              <a:rPr lang="en-GB" smtClean="0"/>
              <a:t>16/07/2024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75125" y="946150"/>
            <a:ext cx="424815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60475" y="3640138"/>
            <a:ext cx="10077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54594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7135813" y="7183438"/>
            <a:ext cx="5459412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BEAC7-57B1-4A38-8D59-EB2743368F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7291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38024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8213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5354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90928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87537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73028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18729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1332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3925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30585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4649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24961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1287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72863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19688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9682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08534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64955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1023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57362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81753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875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09265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7228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05360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2446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25429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030479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56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8978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4780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741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1429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76766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3BEAC7-57B1-4A38-8D59-EB2743368FE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557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45356" y="2344483"/>
            <a:ext cx="10714038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600" b="1" i="0">
                <a:solidFill>
                  <a:schemeClr val="bg1"/>
                </a:solidFill>
                <a:latin typeface="Poppins"/>
                <a:cs typeface="Poppi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90712" y="4235196"/>
            <a:ext cx="8823325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600" b="1" i="0">
                <a:solidFill>
                  <a:schemeClr val="bg1"/>
                </a:solidFill>
                <a:latin typeface="Poppins"/>
                <a:cs typeface="Poppi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600" b="1" i="0">
                <a:solidFill>
                  <a:schemeClr val="bg1"/>
                </a:solidFill>
                <a:latin typeface="Poppins"/>
                <a:cs typeface="Poppi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30237" y="1739455"/>
            <a:ext cx="5483066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491446" y="1739455"/>
            <a:ext cx="5483066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7/16/2024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600" b="1" i="0">
                <a:solidFill>
                  <a:schemeClr val="bg1"/>
                </a:solidFill>
                <a:latin typeface="Poppins"/>
                <a:cs typeface="Poppi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7/16/2024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7/16/2024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600305" cy="7560309"/>
          </a:xfrm>
          <a:custGeom>
            <a:avLst/>
            <a:gdLst/>
            <a:ahLst/>
            <a:cxnLst/>
            <a:rect l="l" t="t" r="r" b="b"/>
            <a:pathLst>
              <a:path w="12600305" h="7560309">
                <a:moveTo>
                  <a:pt x="12599999" y="0"/>
                </a:moveTo>
                <a:lnTo>
                  <a:pt x="0" y="0"/>
                </a:lnTo>
                <a:lnTo>
                  <a:pt x="0" y="7560005"/>
                </a:lnTo>
                <a:lnTo>
                  <a:pt x="12599999" y="7560005"/>
                </a:lnTo>
                <a:lnTo>
                  <a:pt x="1259999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54299" y="660250"/>
            <a:ext cx="6597015" cy="14884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600" b="1" i="0">
                <a:solidFill>
                  <a:schemeClr val="bg1"/>
                </a:solidFill>
                <a:latin typeface="Poppins"/>
                <a:cs typeface="Poppi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30237" y="1739455"/>
            <a:ext cx="11344275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285615" y="7033450"/>
            <a:ext cx="4033520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30237" y="7033450"/>
            <a:ext cx="289909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075420" y="7033450"/>
            <a:ext cx="289909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Relationship Id="rId9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hyperlink" Target="bit.ly/mytomorrow-contact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 descr="A close-up of a person cutting a piece of paper&#10;&#10;Description automatically generated">
            <a:extLst>
              <a:ext uri="{FF2B5EF4-FFF2-40B4-BE49-F238E27FC236}">
                <a16:creationId xmlns:a16="http://schemas.microsoft.com/office/drawing/2014/main" id="{8719DDA1-98FB-3485-641D-4068AB04A8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598400" cy="7562850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ECF2349E-6B04-AE76-A4B6-3B7C897333A8}"/>
              </a:ext>
            </a:extLst>
          </p:cNvPr>
          <p:cNvSpPr/>
          <p:nvPr/>
        </p:nvSpPr>
        <p:spPr>
          <a:xfrm>
            <a:off x="0" y="0"/>
            <a:ext cx="3479800" cy="758144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24BE279-5854-42FA-38D4-EAFDF19B5D37}"/>
              </a:ext>
            </a:extLst>
          </p:cNvPr>
          <p:cNvSpPr/>
          <p:nvPr/>
        </p:nvSpPr>
        <p:spPr>
          <a:xfrm>
            <a:off x="3479801" y="0"/>
            <a:ext cx="710278" cy="579119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ight Triangle 56">
            <a:extLst>
              <a:ext uri="{FF2B5EF4-FFF2-40B4-BE49-F238E27FC236}">
                <a16:creationId xmlns:a16="http://schemas.microsoft.com/office/drawing/2014/main" id="{8360ED56-0090-4819-457F-C48F5BF87E7F}"/>
              </a:ext>
            </a:extLst>
          </p:cNvPr>
          <p:cNvSpPr/>
          <p:nvPr/>
        </p:nvSpPr>
        <p:spPr>
          <a:xfrm rot="5400000">
            <a:off x="4458616" y="654860"/>
            <a:ext cx="3110922" cy="5968646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87B3C08-59A8-AC25-A93A-83660D07AF01}"/>
              </a:ext>
            </a:extLst>
          </p:cNvPr>
          <p:cNvSpPr/>
          <p:nvPr/>
        </p:nvSpPr>
        <p:spPr>
          <a:xfrm rot="8098100">
            <a:off x="1770361" y="4136173"/>
            <a:ext cx="6174802" cy="172409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Right Triangle 59">
            <a:extLst>
              <a:ext uri="{FF2B5EF4-FFF2-40B4-BE49-F238E27FC236}">
                <a16:creationId xmlns:a16="http://schemas.microsoft.com/office/drawing/2014/main" id="{09691930-E2F7-47E2-4209-79B43EC305AC}"/>
              </a:ext>
            </a:extLst>
          </p:cNvPr>
          <p:cNvSpPr/>
          <p:nvPr/>
        </p:nvSpPr>
        <p:spPr>
          <a:xfrm flipH="1">
            <a:off x="6668143" y="3853094"/>
            <a:ext cx="3559507" cy="3691160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11700" y="3860657"/>
            <a:ext cx="5487500" cy="2228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7200" spc="-10" dirty="0"/>
              <a:t>BRANDING SHEETS</a:t>
            </a:r>
            <a:endParaRPr sz="7200" spc="-10" dirty="0"/>
          </a:p>
        </p:txBody>
      </p:sp>
      <p:sp>
        <p:nvSpPr>
          <p:cNvPr id="4" name="object 4"/>
          <p:cNvSpPr txBox="1"/>
          <p:nvPr/>
        </p:nvSpPr>
        <p:spPr>
          <a:xfrm>
            <a:off x="808673" y="6089472"/>
            <a:ext cx="2218054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2000" b="1" spc="-10" dirty="0">
                <a:solidFill>
                  <a:srgbClr val="FFFFFF"/>
                </a:solidFill>
                <a:latin typeface="Poppins"/>
                <a:cs typeface="Poppins"/>
              </a:rPr>
              <a:t>ACTIVITY PRINTOUT</a:t>
            </a:r>
            <a:endParaRPr sz="2000" dirty="0">
              <a:latin typeface="Poppins"/>
              <a:cs typeface="Poppins"/>
            </a:endParaRPr>
          </a:p>
        </p:txBody>
      </p:sp>
      <p:pic>
        <p:nvPicPr>
          <p:cNvPr id="6" name="Picture 5" descr="A white and black logo&#10;&#10;Description automatically generated">
            <a:extLst>
              <a:ext uri="{FF2B5EF4-FFF2-40B4-BE49-F238E27FC236}">
                <a16:creationId xmlns:a16="http://schemas.microsoft.com/office/drawing/2014/main" id="{EE164F9D-FD11-3083-6143-55893E6E73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" y="1081074"/>
            <a:ext cx="2667000" cy="2667000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DA10C89-8DBB-848E-F4F5-F38DF0FA99C0}"/>
              </a:ext>
            </a:extLst>
          </p:cNvPr>
          <p:cNvCxnSpPr>
            <a:cxnSpLocks/>
          </p:cNvCxnSpPr>
          <p:nvPr/>
        </p:nvCxnSpPr>
        <p:spPr>
          <a:xfrm flipH="1">
            <a:off x="5137320" y="18596"/>
            <a:ext cx="746108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DA6A6CF-A039-1BF3-33FF-B2C091FBF3D6}"/>
              </a:ext>
            </a:extLst>
          </p:cNvPr>
          <p:cNvCxnSpPr>
            <a:cxnSpLocks/>
          </p:cNvCxnSpPr>
          <p:nvPr/>
        </p:nvCxnSpPr>
        <p:spPr>
          <a:xfrm flipH="1">
            <a:off x="5137320" y="2047421"/>
            <a:ext cx="390508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D9E29FE-8FA5-3177-D5AE-BE599A55B539}"/>
              </a:ext>
            </a:extLst>
          </p:cNvPr>
          <p:cNvCxnSpPr/>
          <p:nvPr/>
        </p:nvCxnSpPr>
        <p:spPr>
          <a:xfrm>
            <a:off x="5137320" y="18596"/>
            <a:ext cx="0" cy="2028825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5EB9555-E07C-C534-8044-6960F70278B2}"/>
              </a:ext>
            </a:extLst>
          </p:cNvPr>
          <p:cNvCxnSpPr>
            <a:cxnSpLocks/>
          </p:cNvCxnSpPr>
          <p:nvPr/>
        </p:nvCxnSpPr>
        <p:spPr>
          <a:xfrm flipH="1">
            <a:off x="3251200" y="2047421"/>
            <a:ext cx="5791200" cy="579120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7C9189F-5CDA-5FA7-0C60-1622DAE5F1F3}"/>
              </a:ext>
            </a:extLst>
          </p:cNvPr>
          <p:cNvCxnSpPr/>
          <p:nvPr/>
        </p:nvCxnSpPr>
        <p:spPr>
          <a:xfrm>
            <a:off x="12598400" y="18596"/>
            <a:ext cx="0" cy="753384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9C109A5-44F3-9215-5C52-236D8DC4530A}"/>
              </a:ext>
            </a:extLst>
          </p:cNvPr>
          <p:cNvCxnSpPr>
            <a:cxnSpLocks/>
          </p:cNvCxnSpPr>
          <p:nvPr/>
        </p:nvCxnSpPr>
        <p:spPr>
          <a:xfrm flipH="1">
            <a:off x="10414000" y="7581446"/>
            <a:ext cx="2184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468E71D-FF75-3EC9-8DF5-937E5C572052}"/>
              </a:ext>
            </a:extLst>
          </p:cNvPr>
          <p:cNvCxnSpPr>
            <a:cxnSpLocks/>
          </p:cNvCxnSpPr>
          <p:nvPr/>
        </p:nvCxnSpPr>
        <p:spPr>
          <a:xfrm flipV="1">
            <a:off x="10414000" y="3800021"/>
            <a:ext cx="0" cy="3781425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1457FB0-8068-031D-B516-B7C40820AEE2}"/>
              </a:ext>
            </a:extLst>
          </p:cNvPr>
          <p:cNvCxnSpPr>
            <a:cxnSpLocks/>
          </p:cNvCxnSpPr>
          <p:nvPr/>
        </p:nvCxnSpPr>
        <p:spPr>
          <a:xfrm flipH="1">
            <a:off x="4775200" y="3800021"/>
            <a:ext cx="5638800" cy="556260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D84182B-558B-ABD9-8E63-DD897E6B252D}"/>
              </a:ext>
            </a:extLst>
          </p:cNvPr>
          <p:cNvCxnSpPr>
            <a:cxnSpLocks/>
          </p:cNvCxnSpPr>
          <p:nvPr/>
        </p:nvCxnSpPr>
        <p:spPr>
          <a:xfrm>
            <a:off x="3251200" y="7838621"/>
            <a:ext cx="1524000" cy="152400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ight Triangle 60">
            <a:extLst>
              <a:ext uri="{FF2B5EF4-FFF2-40B4-BE49-F238E27FC236}">
                <a16:creationId xmlns:a16="http://schemas.microsoft.com/office/drawing/2014/main" id="{7D69527F-51D1-0C5C-9F38-5C8ADC408E22}"/>
              </a:ext>
            </a:extLst>
          </p:cNvPr>
          <p:cNvSpPr/>
          <p:nvPr/>
        </p:nvSpPr>
        <p:spPr>
          <a:xfrm rot="18892368">
            <a:off x="6513898" y="2089334"/>
            <a:ext cx="2438557" cy="1034574"/>
          </a:xfrm>
          <a:prstGeom prst="rt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white arrow with blue text&#10;&#10;Description automatically generated">
            <a:extLst>
              <a:ext uri="{FF2B5EF4-FFF2-40B4-BE49-F238E27FC236}">
                <a16:creationId xmlns:a16="http://schemas.microsoft.com/office/drawing/2014/main" id="{7351542A-4F2B-EE81-7D2D-99B589C02E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09" y="276225"/>
            <a:ext cx="1458412" cy="1459762"/>
          </a:xfrm>
          <a:prstGeom prst="rect">
            <a:avLst/>
          </a:prstGeom>
        </p:spPr>
      </p:pic>
      <p:pic>
        <p:nvPicPr>
          <p:cNvPr id="5" name="Picture 4" descr="A white arrow with red text&#10;&#10;Description automatically generated">
            <a:extLst>
              <a:ext uri="{FF2B5EF4-FFF2-40B4-BE49-F238E27FC236}">
                <a16:creationId xmlns:a16="http://schemas.microsoft.com/office/drawing/2014/main" id="{9B021FE6-4BA4-AA7C-52F5-846AC81E6A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3600" y="276225"/>
            <a:ext cx="1458412" cy="1459762"/>
          </a:xfrm>
          <a:prstGeom prst="rect">
            <a:avLst/>
          </a:prstGeom>
        </p:spPr>
      </p:pic>
      <p:pic>
        <p:nvPicPr>
          <p:cNvPr id="7" name="Picture 6" descr="A black and yellow symbol with a black arrow&#10;&#10;Description automatically generated">
            <a:extLst>
              <a:ext uri="{FF2B5EF4-FFF2-40B4-BE49-F238E27FC236}">
                <a16:creationId xmlns:a16="http://schemas.microsoft.com/office/drawing/2014/main" id="{A8E666D7-1FBD-CEFF-AAF4-24695D680C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4068" y="276225"/>
            <a:ext cx="1458412" cy="1459762"/>
          </a:xfrm>
          <a:prstGeom prst="rect">
            <a:avLst/>
          </a:prstGeom>
        </p:spPr>
      </p:pic>
      <p:pic>
        <p:nvPicPr>
          <p:cNvPr id="10" name="Picture 9" descr="A white arrow with a green background&#10;&#10;Description automatically generated">
            <a:extLst>
              <a:ext uri="{FF2B5EF4-FFF2-40B4-BE49-F238E27FC236}">
                <a16:creationId xmlns:a16="http://schemas.microsoft.com/office/drawing/2014/main" id="{DC242217-D1D2-C838-17C0-B23668E9DC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769" y="295497"/>
            <a:ext cx="1458412" cy="1459762"/>
          </a:xfrm>
          <a:prstGeom prst="rect">
            <a:avLst/>
          </a:prstGeom>
        </p:spPr>
      </p:pic>
      <p:pic>
        <p:nvPicPr>
          <p:cNvPr id="13" name="Picture 12" descr="A black and green logo&#10;&#10;Description automatically generated">
            <a:extLst>
              <a:ext uri="{FF2B5EF4-FFF2-40B4-BE49-F238E27FC236}">
                <a16:creationId xmlns:a16="http://schemas.microsoft.com/office/drawing/2014/main" id="{EDAB143E-5F42-159C-D1A4-25136706B8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778" y="295497"/>
            <a:ext cx="1458412" cy="1459762"/>
          </a:xfrm>
          <a:prstGeom prst="rect">
            <a:avLst/>
          </a:prstGeom>
        </p:spPr>
      </p:pic>
      <p:pic>
        <p:nvPicPr>
          <p:cNvPr id="16" name="Picture 15" descr="A purple and white logo&#10;&#10;Description automatically generated">
            <a:extLst>
              <a:ext uri="{FF2B5EF4-FFF2-40B4-BE49-F238E27FC236}">
                <a16:creationId xmlns:a16="http://schemas.microsoft.com/office/drawing/2014/main" id="{1C1A4E1B-7775-BDE5-92EB-C7A7937127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344" y="276225"/>
            <a:ext cx="1458412" cy="1459762"/>
          </a:xfrm>
          <a:prstGeom prst="rect">
            <a:avLst/>
          </a:prstGeom>
        </p:spPr>
      </p:pic>
      <p:pic>
        <p:nvPicPr>
          <p:cNvPr id="18" name="Picture 17" descr="A white arrow with blue text&#10;&#10;Description automatically generated">
            <a:extLst>
              <a:ext uri="{FF2B5EF4-FFF2-40B4-BE49-F238E27FC236}">
                <a16:creationId xmlns:a16="http://schemas.microsoft.com/office/drawing/2014/main" id="{42EB9BE3-5B3C-5F55-55C7-7A3BD453A2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531" y="276225"/>
            <a:ext cx="1458412" cy="1459762"/>
          </a:xfrm>
          <a:prstGeom prst="rect">
            <a:avLst/>
          </a:prstGeom>
        </p:spPr>
      </p:pic>
      <p:pic>
        <p:nvPicPr>
          <p:cNvPr id="19" name="Picture 18" descr="A white arrow with blue text&#10;&#10;Description automatically generated">
            <a:extLst>
              <a:ext uri="{FF2B5EF4-FFF2-40B4-BE49-F238E27FC236}">
                <a16:creationId xmlns:a16="http://schemas.microsoft.com/office/drawing/2014/main" id="{4EC4514F-8DAF-1E7A-7F66-9FD63300E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09" y="2086999"/>
            <a:ext cx="1458412" cy="1459762"/>
          </a:xfrm>
          <a:prstGeom prst="rect">
            <a:avLst/>
          </a:prstGeom>
        </p:spPr>
      </p:pic>
      <p:pic>
        <p:nvPicPr>
          <p:cNvPr id="21" name="Picture 20" descr="A white arrow with red text&#10;&#10;Description automatically generated">
            <a:extLst>
              <a:ext uri="{FF2B5EF4-FFF2-40B4-BE49-F238E27FC236}">
                <a16:creationId xmlns:a16="http://schemas.microsoft.com/office/drawing/2014/main" id="{D88D6FCD-3A1F-5387-FF35-99A9D15092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3600" y="2086999"/>
            <a:ext cx="1458412" cy="1459762"/>
          </a:xfrm>
          <a:prstGeom prst="rect">
            <a:avLst/>
          </a:prstGeom>
        </p:spPr>
      </p:pic>
      <p:pic>
        <p:nvPicPr>
          <p:cNvPr id="22" name="Picture 21" descr="A black and yellow symbol with a black arrow&#10;&#10;Description automatically generated">
            <a:extLst>
              <a:ext uri="{FF2B5EF4-FFF2-40B4-BE49-F238E27FC236}">
                <a16:creationId xmlns:a16="http://schemas.microsoft.com/office/drawing/2014/main" id="{F0FEA394-3791-6BF8-CFAF-ABE97083B1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4068" y="2086999"/>
            <a:ext cx="1458412" cy="1459762"/>
          </a:xfrm>
          <a:prstGeom prst="rect">
            <a:avLst/>
          </a:prstGeom>
        </p:spPr>
      </p:pic>
      <p:pic>
        <p:nvPicPr>
          <p:cNvPr id="23" name="Picture 22" descr="A white arrow with a green background&#10;&#10;Description automatically generated">
            <a:extLst>
              <a:ext uri="{FF2B5EF4-FFF2-40B4-BE49-F238E27FC236}">
                <a16:creationId xmlns:a16="http://schemas.microsoft.com/office/drawing/2014/main" id="{1E39F71D-1D46-4400-3EC6-3701D4D5F1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769" y="2106271"/>
            <a:ext cx="1458412" cy="1459762"/>
          </a:xfrm>
          <a:prstGeom prst="rect">
            <a:avLst/>
          </a:prstGeom>
        </p:spPr>
      </p:pic>
      <p:pic>
        <p:nvPicPr>
          <p:cNvPr id="25" name="Picture 24" descr="A black and green logo&#10;&#10;Description automatically generated">
            <a:extLst>
              <a:ext uri="{FF2B5EF4-FFF2-40B4-BE49-F238E27FC236}">
                <a16:creationId xmlns:a16="http://schemas.microsoft.com/office/drawing/2014/main" id="{EDC77156-80CC-D21A-0993-C3D220CF72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778" y="2106271"/>
            <a:ext cx="1458412" cy="1459762"/>
          </a:xfrm>
          <a:prstGeom prst="rect">
            <a:avLst/>
          </a:prstGeom>
        </p:spPr>
      </p:pic>
      <p:pic>
        <p:nvPicPr>
          <p:cNvPr id="26" name="Picture 25" descr="A purple and white logo&#10;&#10;Description automatically generated">
            <a:extLst>
              <a:ext uri="{FF2B5EF4-FFF2-40B4-BE49-F238E27FC236}">
                <a16:creationId xmlns:a16="http://schemas.microsoft.com/office/drawing/2014/main" id="{F633EC92-6436-9A80-8BE4-C7A8D4D0106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344" y="2086999"/>
            <a:ext cx="1458412" cy="1459762"/>
          </a:xfrm>
          <a:prstGeom prst="rect">
            <a:avLst/>
          </a:prstGeom>
        </p:spPr>
      </p:pic>
      <p:pic>
        <p:nvPicPr>
          <p:cNvPr id="28" name="Picture 27" descr="A white arrow with blue text&#10;&#10;Description automatically generated">
            <a:extLst>
              <a:ext uri="{FF2B5EF4-FFF2-40B4-BE49-F238E27FC236}">
                <a16:creationId xmlns:a16="http://schemas.microsoft.com/office/drawing/2014/main" id="{B5DDFCB2-F229-984A-C187-D63D073FE7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531" y="2086999"/>
            <a:ext cx="1458412" cy="1459762"/>
          </a:xfrm>
          <a:prstGeom prst="rect">
            <a:avLst/>
          </a:prstGeom>
        </p:spPr>
      </p:pic>
      <p:pic>
        <p:nvPicPr>
          <p:cNvPr id="29" name="Picture 28" descr="A white arrow with blue text&#10;&#10;Description automatically generated">
            <a:extLst>
              <a:ext uri="{FF2B5EF4-FFF2-40B4-BE49-F238E27FC236}">
                <a16:creationId xmlns:a16="http://schemas.microsoft.com/office/drawing/2014/main" id="{4BFAC74C-E1EC-E756-60F8-E19E426F3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07" y="3917045"/>
            <a:ext cx="1458412" cy="1459762"/>
          </a:xfrm>
          <a:prstGeom prst="rect">
            <a:avLst/>
          </a:prstGeom>
        </p:spPr>
      </p:pic>
      <p:pic>
        <p:nvPicPr>
          <p:cNvPr id="33" name="Picture 32" descr="A white arrow with red text&#10;&#10;Description automatically generated">
            <a:extLst>
              <a:ext uri="{FF2B5EF4-FFF2-40B4-BE49-F238E27FC236}">
                <a16:creationId xmlns:a16="http://schemas.microsoft.com/office/drawing/2014/main" id="{72895577-2C0E-76EE-5775-41D0ECCC09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0098" y="3917045"/>
            <a:ext cx="1458412" cy="1459762"/>
          </a:xfrm>
          <a:prstGeom prst="rect">
            <a:avLst/>
          </a:prstGeom>
        </p:spPr>
      </p:pic>
      <p:pic>
        <p:nvPicPr>
          <p:cNvPr id="34" name="Picture 33" descr="A black and yellow symbol with a black arrow&#10;&#10;Description automatically generated">
            <a:extLst>
              <a:ext uri="{FF2B5EF4-FFF2-40B4-BE49-F238E27FC236}">
                <a16:creationId xmlns:a16="http://schemas.microsoft.com/office/drawing/2014/main" id="{0073DB60-FC65-38A2-EA11-9375CF5B25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0566" y="3917045"/>
            <a:ext cx="1458412" cy="1459762"/>
          </a:xfrm>
          <a:prstGeom prst="rect">
            <a:avLst/>
          </a:prstGeom>
        </p:spPr>
      </p:pic>
      <p:pic>
        <p:nvPicPr>
          <p:cNvPr id="35" name="Picture 34" descr="A white arrow with a green background&#10;&#10;Description automatically generated">
            <a:extLst>
              <a:ext uri="{FF2B5EF4-FFF2-40B4-BE49-F238E27FC236}">
                <a16:creationId xmlns:a16="http://schemas.microsoft.com/office/drawing/2014/main" id="{015AD851-95A9-7815-CAB4-695EEF1D5C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267" y="3936317"/>
            <a:ext cx="1458412" cy="1459762"/>
          </a:xfrm>
          <a:prstGeom prst="rect">
            <a:avLst/>
          </a:prstGeom>
        </p:spPr>
      </p:pic>
      <p:pic>
        <p:nvPicPr>
          <p:cNvPr id="36" name="Picture 35" descr="A black and green logo&#10;&#10;Description automatically generated">
            <a:extLst>
              <a:ext uri="{FF2B5EF4-FFF2-40B4-BE49-F238E27FC236}">
                <a16:creationId xmlns:a16="http://schemas.microsoft.com/office/drawing/2014/main" id="{8BEB049C-1889-CE17-A971-FBEA8BA729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276" y="3936317"/>
            <a:ext cx="1458412" cy="1459762"/>
          </a:xfrm>
          <a:prstGeom prst="rect">
            <a:avLst/>
          </a:prstGeom>
        </p:spPr>
      </p:pic>
      <p:pic>
        <p:nvPicPr>
          <p:cNvPr id="37" name="Picture 36" descr="A purple and white logo&#10;&#10;Description automatically generated">
            <a:extLst>
              <a:ext uri="{FF2B5EF4-FFF2-40B4-BE49-F238E27FC236}">
                <a16:creationId xmlns:a16="http://schemas.microsoft.com/office/drawing/2014/main" id="{FFAFEEB9-D8B8-EFD9-E8AC-EC8200FB2BB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842" y="3917045"/>
            <a:ext cx="1458412" cy="1459762"/>
          </a:xfrm>
          <a:prstGeom prst="rect">
            <a:avLst/>
          </a:prstGeom>
        </p:spPr>
      </p:pic>
      <p:pic>
        <p:nvPicPr>
          <p:cNvPr id="58" name="Picture 57" descr="A white arrow with blue text&#10;&#10;Description automatically generated">
            <a:extLst>
              <a:ext uri="{FF2B5EF4-FFF2-40B4-BE49-F238E27FC236}">
                <a16:creationId xmlns:a16="http://schemas.microsoft.com/office/drawing/2014/main" id="{B9105F1B-3D10-E596-6D7C-2C751F5C909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029" y="3917045"/>
            <a:ext cx="1458412" cy="1459762"/>
          </a:xfrm>
          <a:prstGeom prst="rect">
            <a:avLst/>
          </a:prstGeom>
        </p:spPr>
      </p:pic>
      <p:pic>
        <p:nvPicPr>
          <p:cNvPr id="73" name="Picture 72" descr="A white arrow with blue text&#10;&#10;Description automatically generated">
            <a:extLst>
              <a:ext uri="{FF2B5EF4-FFF2-40B4-BE49-F238E27FC236}">
                <a16:creationId xmlns:a16="http://schemas.microsoft.com/office/drawing/2014/main" id="{93D76BB1-28BF-801A-4562-3543CAC962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07" y="5807591"/>
            <a:ext cx="1458412" cy="1459762"/>
          </a:xfrm>
          <a:prstGeom prst="rect">
            <a:avLst/>
          </a:prstGeom>
        </p:spPr>
      </p:pic>
      <p:pic>
        <p:nvPicPr>
          <p:cNvPr id="74" name="Picture 73" descr="A white arrow with red text&#10;&#10;Description automatically generated">
            <a:extLst>
              <a:ext uri="{FF2B5EF4-FFF2-40B4-BE49-F238E27FC236}">
                <a16:creationId xmlns:a16="http://schemas.microsoft.com/office/drawing/2014/main" id="{CA797D0B-058A-642A-19AE-81758890AD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0098" y="5807591"/>
            <a:ext cx="1458412" cy="1459762"/>
          </a:xfrm>
          <a:prstGeom prst="rect">
            <a:avLst/>
          </a:prstGeom>
        </p:spPr>
      </p:pic>
      <p:pic>
        <p:nvPicPr>
          <p:cNvPr id="75" name="Picture 74" descr="A black and yellow symbol with a black arrow&#10;&#10;Description automatically generated">
            <a:extLst>
              <a:ext uri="{FF2B5EF4-FFF2-40B4-BE49-F238E27FC236}">
                <a16:creationId xmlns:a16="http://schemas.microsoft.com/office/drawing/2014/main" id="{5B259BDD-6AC7-E36F-9299-D2333A8A90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0566" y="5807591"/>
            <a:ext cx="1458412" cy="1459762"/>
          </a:xfrm>
          <a:prstGeom prst="rect">
            <a:avLst/>
          </a:prstGeom>
        </p:spPr>
      </p:pic>
      <p:pic>
        <p:nvPicPr>
          <p:cNvPr id="76" name="Picture 75" descr="A white arrow with a green background&#10;&#10;Description automatically generated">
            <a:extLst>
              <a:ext uri="{FF2B5EF4-FFF2-40B4-BE49-F238E27FC236}">
                <a16:creationId xmlns:a16="http://schemas.microsoft.com/office/drawing/2014/main" id="{81EAD0EE-F8C8-5203-FFF6-5A3A479147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267" y="5826863"/>
            <a:ext cx="1458412" cy="1459762"/>
          </a:xfrm>
          <a:prstGeom prst="rect">
            <a:avLst/>
          </a:prstGeom>
        </p:spPr>
      </p:pic>
      <p:pic>
        <p:nvPicPr>
          <p:cNvPr id="77" name="Picture 76" descr="A black and green logo&#10;&#10;Description automatically generated">
            <a:extLst>
              <a:ext uri="{FF2B5EF4-FFF2-40B4-BE49-F238E27FC236}">
                <a16:creationId xmlns:a16="http://schemas.microsoft.com/office/drawing/2014/main" id="{3BFF1610-6532-BBB9-0FAA-A8AA39DFAD9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276" y="5826863"/>
            <a:ext cx="1458412" cy="1459762"/>
          </a:xfrm>
          <a:prstGeom prst="rect">
            <a:avLst/>
          </a:prstGeom>
        </p:spPr>
      </p:pic>
      <p:pic>
        <p:nvPicPr>
          <p:cNvPr id="78" name="Picture 77" descr="A purple and white logo&#10;&#10;Description automatically generated">
            <a:extLst>
              <a:ext uri="{FF2B5EF4-FFF2-40B4-BE49-F238E27FC236}">
                <a16:creationId xmlns:a16="http://schemas.microsoft.com/office/drawing/2014/main" id="{41A0C012-ABE2-8B41-3105-DA613D2E693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842" y="5807591"/>
            <a:ext cx="1458412" cy="1459762"/>
          </a:xfrm>
          <a:prstGeom prst="rect">
            <a:avLst/>
          </a:prstGeom>
        </p:spPr>
      </p:pic>
      <p:pic>
        <p:nvPicPr>
          <p:cNvPr id="79" name="Picture 78" descr="A white arrow with blue text&#10;&#10;Description automatically generated">
            <a:extLst>
              <a:ext uri="{FF2B5EF4-FFF2-40B4-BE49-F238E27FC236}">
                <a16:creationId xmlns:a16="http://schemas.microsoft.com/office/drawing/2014/main" id="{B17B1BA3-EE13-7E2B-E4B4-B3E46475E6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029" y="5807591"/>
            <a:ext cx="1458412" cy="145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347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blue and white logo&#10;&#10;Description automatically generated">
            <a:extLst>
              <a:ext uri="{FF2B5EF4-FFF2-40B4-BE49-F238E27FC236}">
                <a16:creationId xmlns:a16="http://schemas.microsoft.com/office/drawing/2014/main" id="{08703CB7-846C-D0EE-1C14-F07674101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3" y="1929776"/>
            <a:ext cx="2401777" cy="1179145"/>
          </a:xfrm>
          <a:prstGeom prst="rect">
            <a:avLst/>
          </a:prstGeom>
        </p:spPr>
      </p:pic>
      <p:pic>
        <p:nvPicPr>
          <p:cNvPr id="5" name="Picture 4" descr="A logo with text on it&#10;&#10;Description automatically generated">
            <a:extLst>
              <a:ext uri="{FF2B5EF4-FFF2-40B4-BE49-F238E27FC236}">
                <a16:creationId xmlns:a16="http://schemas.microsoft.com/office/drawing/2014/main" id="{908DBC05-D1E7-8085-E0EB-14964922CB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26" y="1896200"/>
            <a:ext cx="2401777" cy="1179273"/>
          </a:xfrm>
          <a:prstGeom prst="rect">
            <a:avLst/>
          </a:prstGeom>
        </p:spPr>
      </p:pic>
      <p:pic>
        <p:nvPicPr>
          <p:cNvPr id="7" name="Picture 6" descr="A yellow and black logo&#10;&#10;Description automatically generated">
            <a:extLst>
              <a:ext uri="{FF2B5EF4-FFF2-40B4-BE49-F238E27FC236}">
                <a16:creationId xmlns:a16="http://schemas.microsoft.com/office/drawing/2014/main" id="{D6503A3B-B0C9-AAC5-DD00-C8182D6132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943" y="502741"/>
            <a:ext cx="2401777" cy="1179145"/>
          </a:xfrm>
          <a:prstGeom prst="rect">
            <a:avLst/>
          </a:prstGeom>
        </p:spPr>
      </p:pic>
      <p:pic>
        <p:nvPicPr>
          <p:cNvPr id="10" name="Picture 9" descr="A green and white logo&#10;&#10;Description automatically generated">
            <a:extLst>
              <a:ext uri="{FF2B5EF4-FFF2-40B4-BE49-F238E27FC236}">
                <a16:creationId xmlns:a16="http://schemas.microsoft.com/office/drawing/2014/main" id="{FEAE9D6B-2658-AC15-2EED-E10C302FBB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963" y="502742"/>
            <a:ext cx="2401777" cy="1179145"/>
          </a:xfrm>
          <a:prstGeom prst="rect">
            <a:avLst/>
          </a:prstGeom>
        </p:spPr>
      </p:pic>
      <p:pic>
        <p:nvPicPr>
          <p:cNvPr id="13" name="Picture 12" descr="A green arrow with black text&#10;&#10;Description automatically generated">
            <a:extLst>
              <a:ext uri="{FF2B5EF4-FFF2-40B4-BE49-F238E27FC236}">
                <a16:creationId xmlns:a16="http://schemas.microsoft.com/office/drawing/2014/main" id="{4006CF52-2EC6-F684-A8D6-0C73D9E8D7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983" y="502742"/>
            <a:ext cx="2401777" cy="1179145"/>
          </a:xfrm>
          <a:prstGeom prst="rect">
            <a:avLst/>
          </a:prstGeom>
        </p:spPr>
      </p:pic>
      <p:pic>
        <p:nvPicPr>
          <p:cNvPr id="16" name="Picture 15" descr="A purple and white logo&#10;&#10;Description automatically generated">
            <a:extLst>
              <a:ext uri="{FF2B5EF4-FFF2-40B4-BE49-F238E27FC236}">
                <a16:creationId xmlns:a16="http://schemas.microsoft.com/office/drawing/2014/main" id="{73182AFC-8903-E553-481D-E3555C5F3F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3" y="502742"/>
            <a:ext cx="2401777" cy="1179145"/>
          </a:xfrm>
          <a:prstGeom prst="rect">
            <a:avLst/>
          </a:prstGeom>
        </p:spPr>
      </p:pic>
      <p:pic>
        <p:nvPicPr>
          <p:cNvPr id="18" name="Picture 17" descr="A blue and white logo&#10;&#10;Description automatically generated">
            <a:extLst>
              <a:ext uri="{FF2B5EF4-FFF2-40B4-BE49-F238E27FC236}">
                <a16:creationId xmlns:a16="http://schemas.microsoft.com/office/drawing/2014/main" id="{9BD84575-AC28-5631-04EB-8F9D7A27073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26" y="502742"/>
            <a:ext cx="2401777" cy="1179145"/>
          </a:xfrm>
          <a:prstGeom prst="rect">
            <a:avLst/>
          </a:prstGeom>
        </p:spPr>
      </p:pic>
      <p:pic>
        <p:nvPicPr>
          <p:cNvPr id="19" name="Picture 18" descr="A green arrow with black text&#10;&#10;Description automatically generated">
            <a:extLst>
              <a:ext uri="{FF2B5EF4-FFF2-40B4-BE49-F238E27FC236}">
                <a16:creationId xmlns:a16="http://schemas.microsoft.com/office/drawing/2014/main" id="{E39B9AC4-FBFC-D374-4FC4-77DEE7B3EE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1740" y="1929776"/>
            <a:ext cx="2401777" cy="1179145"/>
          </a:xfrm>
          <a:prstGeom prst="rect">
            <a:avLst/>
          </a:prstGeom>
        </p:spPr>
      </p:pic>
      <p:pic>
        <p:nvPicPr>
          <p:cNvPr id="21" name="Picture 20" descr="A purple and white logo&#10;&#10;Description automatically generated">
            <a:extLst>
              <a:ext uri="{FF2B5EF4-FFF2-40B4-BE49-F238E27FC236}">
                <a16:creationId xmlns:a16="http://schemas.microsoft.com/office/drawing/2014/main" id="{104F168C-40BC-179B-2E4B-D9FC2744FA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760" y="1929776"/>
            <a:ext cx="2401777" cy="1179145"/>
          </a:xfrm>
          <a:prstGeom prst="rect">
            <a:avLst/>
          </a:prstGeom>
        </p:spPr>
      </p:pic>
      <p:pic>
        <p:nvPicPr>
          <p:cNvPr id="22" name="Picture 21" descr="A blue and white logo&#10;&#10;Description automatically generated">
            <a:extLst>
              <a:ext uri="{FF2B5EF4-FFF2-40B4-BE49-F238E27FC236}">
                <a16:creationId xmlns:a16="http://schemas.microsoft.com/office/drawing/2014/main" id="{5CC78400-EF6D-4611-7A0D-35D5FD6F908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983" y="1929776"/>
            <a:ext cx="2401777" cy="1179145"/>
          </a:xfrm>
          <a:prstGeom prst="rect">
            <a:avLst/>
          </a:prstGeom>
        </p:spPr>
      </p:pic>
      <p:pic>
        <p:nvPicPr>
          <p:cNvPr id="23" name="Picture 22" descr="A yellow and black logo&#10;&#10;Description automatically generated">
            <a:extLst>
              <a:ext uri="{FF2B5EF4-FFF2-40B4-BE49-F238E27FC236}">
                <a16:creationId xmlns:a16="http://schemas.microsoft.com/office/drawing/2014/main" id="{8EE1C56C-016A-09B8-4A41-8EF76D9552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324" y="3289564"/>
            <a:ext cx="2401777" cy="1179145"/>
          </a:xfrm>
          <a:prstGeom prst="rect">
            <a:avLst/>
          </a:prstGeom>
        </p:spPr>
      </p:pic>
      <p:pic>
        <p:nvPicPr>
          <p:cNvPr id="25" name="Picture 24" descr="A green and white logo&#10;&#10;Description automatically generated">
            <a:extLst>
              <a:ext uri="{FF2B5EF4-FFF2-40B4-BE49-F238E27FC236}">
                <a16:creationId xmlns:a16="http://schemas.microsoft.com/office/drawing/2014/main" id="{C9288F5A-4798-A99A-F853-3EC1BED787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4" y="3289565"/>
            <a:ext cx="2401777" cy="1179145"/>
          </a:xfrm>
          <a:prstGeom prst="rect">
            <a:avLst/>
          </a:prstGeom>
        </p:spPr>
      </p:pic>
      <p:pic>
        <p:nvPicPr>
          <p:cNvPr id="26" name="Picture 25" descr="A blue and white logo&#10;&#10;Description automatically generated">
            <a:extLst>
              <a:ext uri="{FF2B5EF4-FFF2-40B4-BE49-F238E27FC236}">
                <a16:creationId xmlns:a16="http://schemas.microsoft.com/office/drawing/2014/main" id="{04F02C6D-6CF6-2F4F-19C6-B03B57D15A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760" y="3318444"/>
            <a:ext cx="2401777" cy="1179145"/>
          </a:xfrm>
          <a:prstGeom prst="rect">
            <a:avLst/>
          </a:prstGeom>
        </p:spPr>
      </p:pic>
      <p:pic>
        <p:nvPicPr>
          <p:cNvPr id="28" name="Picture 27" descr="A logo with text on it&#10;&#10;Description automatically generated">
            <a:extLst>
              <a:ext uri="{FF2B5EF4-FFF2-40B4-BE49-F238E27FC236}">
                <a16:creationId xmlns:a16="http://schemas.microsoft.com/office/drawing/2014/main" id="{BFF09AEB-5673-7BAB-E2D2-510C23B9E2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983" y="3284868"/>
            <a:ext cx="2401777" cy="1179273"/>
          </a:xfrm>
          <a:prstGeom prst="rect">
            <a:avLst/>
          </a:prstGeom>
        </p:spPr>
      </p:pic>
      <p:pic>
        <p:nvPicPr>
          <p:cNvPr id="29" name="Picture 28" descr="A blue and white logo&#10;&#10;Description automatically generated">
            <a:extLst>
              <a:ext uri="{FF2B5EF4-FFF2-40B4-BE49-F238E27FC236}">
                <a16:creationId xmlns:a16="http://schemas.microsoft.com/office/drawing/2014/main" id="{B3D8B0AE-2E42-82AE-3C69-081D9CF873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1740" y="3318444"/>
            <a:ext cx="2401777" cy="1179145"/>
          </a:xfrm>
          <a:prstGeom prst="rect">
            <a:avLst/>
          </a:prstGeom>
        </p:spPr>
      </p:pic>
      <p:pic>
        <p:nvPicPr>
          <p:cNvPr id="33" name="Picture 32" descr="A green arrow with black text&#10;&#10;Description automatically generated">
            <a:extLst>
              <a:ext uri="{FF2B5EF4-FFF2-40B4-BE49-F238E27FC236}">
                <a16:creationId xmlns:a16="http://schemas.microsoft.com/office/drawing/2014/main" id="{3432A746-BDDB-22A3-1A7F-42A9316B1F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324" y="4624321"/>
            <a:ext cx="2401777" cy="1179145"/>
          </a:xfrm>
          <a:prstGeom prst="rect">
            <a:avLst/>
          </a:prstGeom>
        </p:spPr>
      </p:pic>
      <p:pic>
        <p:nvPicPr>
          <p:cNvPr id="34" name="Picture 33" descr="A purple and white logo&#10;&#10;Description automatically generated">
            <a:extLst>
              <a:ext uri="{FF2B5EF4-FFF2-40B4-BE49-F238E27FC236}">
                <a16:creationId xmlns:a16="http://schemas.microsoft.com/office/drawing/2014/main" id="{9CA8D1B7-335E-F9B9-0750-8040F178DA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4" y="4624321"/>
            <a:ext cx="2401777" cy="1179145"/>
          </a:xfrm>
          <a:prstGeom prst="rect">
            <a:avLst/>
          </a:prstGeom>
        </p:spPr>
      </p:pic>
      <p:pic>
        <p:nvPicPr>
          <p:cNvPr id="35" name="Picture 34" descr="A yellow and black logo&#10;&#10;Description automatically generated">
            <a:extLst>
              <a:ext uri="{FF2B5EF4-FFF2-40B4-BE49-F238E27FC236}">
                <a16:creationId xmlns:a16="http://schemas.microsoft.com/office/drawing/2014/main" id="{17D4B6FA-ABC2-6C83-EB31-FFDAB4E3F2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941" y="4624321"/>
            <a:ext cx="2401777" cy="1179145"/>
          </a:xfrm>
          <a:prstGeom prst="rect">
            <a:avLst/>
          </a:prstGeom>
        </p:spPr>
      </p:pic>
      <p:pic>
        <p:nvPicPr>
          <p:cNvPr id="36" name="Picture 35" descr="A green and white logo&#10;&#10;Description automatically generated">
            <a:extLst>
              <a:ext uri="{FF2B5EF4-FFF2-40B4-BE49-F238E27FC236}">
                <a16:creationId xmlns:a16="http://schemas.microsoft.com/office/drawing/2014/main" id="{4AD673F1-3C0D-D06F-D1A9-C9ADBF7E6B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961" y="4624322"/>
            <a:ext cx="2401777" cy="1179145"/>
          </a:xfrm>
          <a:prstGeom prst="rect">
            <a:avLst/>
          </a:prstGeom>
        </p:spPr>
      </p:pic>
      <p:pic>
        <p:nvPicPr>
          <p:cNvPr id="37" name="Picture 36" descr="A logo with text on it&#10;&#10;Description automatically generated">
            <a:extLst>
              <a:ext uri="{FF2B5EF4-FFF2-40B4-BE49-F238E27FC236}">
                <a16:creationId xmlns:a16="http://schemas.microsoft.com/office/drawing/2014/main" id="{BBF2C9CC-349A-AF4E-C153-18E4E91062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0600" y="4619625"/>
            <a:ext cx="2401777" cy="1179273"/>
          </a:xfrm>
          <a:prstGeom prst="rect">
            <a:avLst/>
          </a:prstGeom>
        </p:spPr>
      </p:pic>
      <p:pic>
        <p:nvPicPr>
          <p:cNvPr id="58" name="Picture 57" descr="A blue and white logo&#10;&#10;Description automatically generated">
            <a:extLst>
              <a:ext uri="{FF2B5EF4-FFF2-40B4-BE49-F238E27FC236}">
                <a16:creationId xmlns:a16="http://schemas.microsoft.com/office/drawing/2014/main" id="{10EE939A-8DD5-8853-234D-B56BF54934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7" y="5985661"/>
            <a:ext cx="2401777" cy="1179145"/>
          </a:xfrm>
          <a:prstGeom prst="rect">
            <a:avLst/>
          </a:prstGeom>
        </p:spPr>
      </p:pic>
      <p:pic>
        <p:nvPicPr>
          <p:cNvPr id="59" name="Picture 58" descr="A blue and white logo&#10;&#10;Description automatically generated">
            <a:extLst>
              <a:ext uri="{FF2B5EF4-FFF2-40B4-BE49-F238E27FC236}">
                <a16:creationId xmlns:a16="http://schemas.microsoft.com/office/drawing/2014/main" id="{F8AFC62A-F313-47C1-7189-2C3F155C7E2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277" y="5985661"/>
            <a:ext cx="2401777" cy="1179145"/>
          </a:xfrm>
          <a:prstGeom prst="rect">
            <a:avLst/>
          </a:prstGeom>
        </p:spPr>
      </p:pic>
      <p:pic>
        <p:nvPicPr>
          <p:cNvPr id="60" name="Picture 59" descr="A green arrow with black text&#10;&#10;Description automatically generated">
            <a:extLst>
              <a:ext uri="{FF2B5EF4-FFF2-40B4-BE49-F238E27FC236}">
                <a16:creationId xmlns:a16="http://schemas.microsoft.com/office/drawing/2014/main" id="{13AB0E13-4488-70E0-039F-5109C86C47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103" y="5975220"/>
            <a:ext cx="2401777" cy="1179145"/>
          </a:xfrm>
          <a:prstGeom prst="rect">
            <a:avLst/>
          </a:prstGeom>
        </p:spPr>
      </p:pic>
      <p:pic>
        <p:nvPicPr>
          <p:cNvPr id="61" name="Picture 60" descr="A purple and white logo&#10;&#10;Description automatically generated">
            <a:extLst>
              <a:ext uri="{FF2B5EF4-FFF2-40B4-BE49-F238E27FC236}">
                <a16:creationId xmlns:a16="http://schemas.microsoft.com/office/drawing/2014/main" id="{C114DDA3-DE09-9B8A-5730-331FD043DD8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123" y="5975220"/>
            <a:ext cx="2401777" cy="1179145"/>
          </a:xfrm>
          <a:prstGeom prst="rect">
            <a:avLst/>
          </a:prstGeom>
        </p:spPr>
      </p:pic>
      <p:pic>
        <p:nvPicPr>
          <p:cNvPr id="62" name="Picture 61" descr="A green and white logo&#10;&#10;Description automatically generated">
            <a:extLst>
              <a:ext uri="{FF2B5EF4-FFF2-40B4-BE49-F238E27FC236}">
                <a16:creationId xmlns:a16="http://schemas.microsoft.com/office/drawing/2014/main" id="{3F7493CE-347B-62E9-A576-EA6778B70E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1740" y="5975221"/>
            <a:ext cx="2401777" cy="117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5620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77AD038-4DF9-C9FD-A278-5D3D96242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33" y="363169"/>
            <a:ext cx="1588017" cy="1588017"/>
          </a:xfrm>
          <a:prstGeom prst="rect">
            <a:avLst/>
          </a:prstGeom>
        </p:spPr>
      </p:pic>
      <p:pic>
        <p:nvPicPr>
          <p:cNvPr id="9" name="Picture 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3DBBECE-61FC-C9EA-2042-200EA09EC4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933" y="363168"/>
            <a:ext cx="1588017" cy="1588017"/>
          </a:xfrm>
          <a:prstGeom prst="rect">
            <a:avLst/>
          </a:prstGeom>
        </p:spPr>
      </p:pic>
      <p:pic>
        <p:nvPicPr>
          <p:cNvPr id="11" name="Picture 1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F853F01-B94F-3F46-9B97-A0DBE21F89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133" y="363168"/>
            <a:ext cx="1588017" cy="1588017"/>
          </a:xfrm>
          <a:prstGeom prst="rect">
            <a:avLst/>
          </a:prstGeom>
        </p:spPr>
      </p:pic>
      <p:pic>
        <p:nvPicPr>
          <p:cNvPr id="12" name="Picture 1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121F400-A165-B16F-FA98-FC0309B0E7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391" y="363169"/>
            <a:ext cx="1588017" cy="1588017"/>
          </a:xfrm>
          <a:prstGeom prst="rect">
            <a:avLst/>
          </a:prstGeom>
        </p:spPr>
      </p:pic>
      <p:pic>
        <p:nvPicPr>
          <p:cNvPr id="13" name="Picture 1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8FEF8E8-A71F-8AAD-B01B-E740CAD9DD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791" y="363168"/>
            <a:ext cx="1588017" cy="1588017"/>
          </a:xfrm>
          <a:prstGeom prst="rect">
            <a:avLst/>
          </a:prstGeom>
        </p:spPr>
      </p:pic>
      <p:pic>
        <p:nvPicPr>
          <p:cNvPr id="15" name="Picture 1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174BCA4-32EE-3377-C3F0-786E0C02A1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991" y="363168"/>
            <a:ext cx="1588017" cy="1588017"/>
          </a:xfrm>
          <a:prstGeom prst="rect">
            <a:avLst/>
          </a:prstGeom>
        </p:spPr>
      </p:pic>
      <p:pic>
        <p:nvPicPr>
          <p:cNvPr id="19" name="Picture 1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F9546E9-A910-CB3B-F5EF-855DD71C11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42" y="2165498"/>
            <a:ext cx="1588017" cy="1588017"/>
          </a:xfrm>
          <a:prstGeom prst="rect">
            <a:avLst/>
          </a:prstGeom>
        </p:spPr>
      </p:pic>
      <p:pic>
        <p:nvPicPr>
          <p:cNvPr id="20" name="Picture 1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0F57440-B1D4-C949-3718-E46434A08C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342" y="2165497"/>
            <a:ext cx="1588017" cy="1588017"/>
          </a:xfrm>
          <a:prstGeom prst="rect">
            <a:avLst/>
          </a:prstGeom>
        </p:spPr>
      </p:pic>
      <p:pic>
        <p:nvPicPr>
          <p:cNvPr id="23" name="Picture 2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24B4FE5-C524-F7C6-4703-9724DF1216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542" y="2165497"/>
            <a:ext cx="1588017" cy="1588017"/>
          </a:xfrm>
          <a:prstGeom prst="rect">
            <a:avLst/>
          </a:prstGeom>
        </p:spPr>
      </p:pic>
      <p:pic>
        <p:nvPicPr>
          <p:cNvPr id="24" name="Picture 2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1DCD706-94A1-13F3-3D5F-DDD3151BA4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2165498"/>
            <a:ext cx="1588017" cy="1588017"/>
          </a:xfrm>
          <a:prstGeom prst="rect">
            <a:avLst/>
          </a:prstGeom>
        </p:spPr>
      </p:pic>
      <p:pic>
        <p:nvPicPr>
          <p:cNvPr id="25" name="Picture 2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57AC723-D5E7-BDAF-3AB7-C0E8A2DFD3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200" y="2165497"/>
            <a:ext cx="1588017" cy="1588017"/>
          </a:xfrm>
          <a:prstGeom prst="rect">
            <a:avLst/>
          </a:prstGeom>
        </p:spPr>
      </p:pic>
      <p:pic>
        <p:nvPicPr>
          <p:cNvPr id="27" name="Picture 2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53D8293-0BC3-E072-5AB6-AFCF2F0BBD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2165497"/>
            <a:ext cx="1588017" cy="1588017"/>
          </a:xfrm>
          <a:prstGeom prst="rect">
            <a:avLst/>
          </a:prstGeom>
        </p:spPr>
      </p:pic>
      <p:pic>
        <p:nvPicPr>
          <p:cNvPr id="29" name="Picture 2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463E8B65-0A12-2BF2-CE75-A4A29C3E2C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33" y="3960297"/>
            <a:ext cx="1588017" cy="1588017"/>
          </a:xfrm>
          <a:prstGeom prst="rect">
            <a:avLst/>
          </a:prstGeom>
        </p:spPr>
      </p:pic>
      <p:pic>
        <p:nvPicPr>
          <p:cNvPr id="31" name="Picture 3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D0E4B76-E31D-AB16-CFE8-27DC6C1888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933" y="3960296"/>
            <a:ext cx="1588017" cy="1588017"/>
          </a:xfrm>
          <a:prstGeom prst="rect">
            <a:avLst/>
          </a:prstGeom>
        </p:spPr>
      </p:pic>
      <p:pic>
        <p:nvPicPr>
          <p:cNvPr id="32" name="Picture 3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4A1C812-AF81-5F79-9F4B-68182C346F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133" y="3960296"/>
            <a:ext cx="1588017" cy="1588017"/>
          </a:xfrm>
          <a:prstGeom prst="rect">
            <a:avLst/>
          </a:prstGeom>
        </p:spPr>
      </p:pic>
      <p:pic>
        <p:nvPicPr>
          <p:cNvPr id="42" name="Picture 4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617D47A-A299-89AB-7C26-156672729F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391" y="3960297"/>
            <a:ext cx="1588017" cy="1588017"/>
          </a:xfrm>
          <a:prstGeom prst="rect">
            <a:avLst/>
          </a:prstGeom>
        </p:spPr>
      </p:pic>
      <p:pic>
        <p:nvPicPr>
          <p:cNvPr id="43" name="Picture 4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7F31025-EEE6-5395-18F8-28A2BD08C7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791" y="3960296"/>
            <a:ext cx="1588017" cy="1588017"/>
          </a:xfrm>
          <a:prstGeom prst="rect">
            <a:avLst/>
          </a:prstGeom>
        </p:spPr>
      </p:pic>
      <p:pic>
        <p:nvPicPr>
          <p:cNvPr id="44" name="Picture 4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F0DE65C-C4C6-8EB6-E0B4-C120C2043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991" y="3960296"/>
            <a:ext cx="1588017" cy="1588017"/>
          </a:xfrm>
          <a:prstGeom prst="rect">
            <a:avLst/>
          </a:prstGeom>
        </p:spPr>
      </p:pic>
      <p:pic>
        <p:nvPicPr>
          <p:cNvPr id="45" name="Picture 4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EF92223-F5D0-429B-1B0D-9F8880E349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42" y="5762626"/>
            <a:ext cx="1588017" cy="1588017"/>
          </a:xfrm>
          <a:prstGeom prst="rect">
            <a:avLst/>
          </a:prstGeom>
        </p:spPr>
      </p:pic>
      <p:pic>
        <p:nvPicPr>
          <p:cNvPr id="46" name="Picture 4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C6CD63-89C0-0431-0509-11BFE9F2AF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342" y="5762625"/>
            <a:ext cx="1588017" cy="1588017"/>
          </a:xfrm>
          <a:prstGeom prst="rect">
            <a:avLst/>
          </a:prstGeom>
        </p:spPr>
      </p:pic>
      <p:pic>
        <p:nvPicPr>
          <p:cNvPr id="47" name="Picture 4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F5E4753-656B-DF17-AE64-2CD75F3D74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542" y="5762625"/>
            <a:ext cx="1588017" cy="1588017"/>
          </a:xfrm>
          <a:prstGeom prst="rect">
            <a:avLst/>
          </a:prstGeom>
        </p:spPr>
      </p:pic>
      <p:pic>
        <p:nvPicPr>
          <p:cNvPr id="48" name="Picture 4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4DCB353A-C8BF-B376-2950-8AC58C982C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5762626"/>
            <a:ext cx="1588017" cy="1588017"/>
          </a:xfrm>
          <a:prstGeom prst="rect">
            <a:avLst/>
          </a:prstGeom>
        </p:spPr>
      </p:pic>
      <p:pic>
        <p:nvPicPr>
          <p:cNvPr id="49" name="Picture 4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B8903B79-CBBC-7ACB-21EA-B488F02566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200" y="5762625"/>
            <a:ext cx="1588017" cy="1588017"/>
          </a:xfrm>
          <a:prstGeom prst="rect">
            <a:avLst/>
          </a:prstGeom>
        </p:spPr>
      </p:pic>
      <p:pic>
        <p:nvPicPr>
          <p:cNvPr id="50" name="Picture 4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4592EEC-73EA-072F-A0D3-58ED633FBD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5762625"/>
            <a:ext cx="1588017" cy="158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6157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93FEC76-F7A4-E132-AFF2-9AFB4F20A8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123825"/>
            <a:ext cx="2401407" cy="2401407"/>
          </a:xfrm>
          <a:prstGeom prst="rect">
            <a:avLst/>
          </a:prstGeom>
        </p:spPr>
      </p:pic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F194C16-D94C-BF0D-3C09-35DF7C9B98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394" y="123824"/>
            <a:ext cx="2401407" cy="2401407"/>
          </a:xfrm>
          <a:prstGeom prst="rect">
            <a:avLst/>
          </a:prstGeom>
        </p:spPr>
      </p:pic>
      <p:pic>
        <p:nvPicPr>
          <p:cNvPr id="6" name="Picture 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25E2F29-2749-DEA0-088D-D7F60F835B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297" y="119281"/>
            <a:ext cx="2401407" cy="2401407"/>
          </a:xfrm>
          <a:prstGeom prst="rect">
            <a:avLst/>
          </a:prstGeom>
        </p:spPr>
      </p:pic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8A0EF8C-8FFE-9AE8-CE8C-8235EBDF33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200" y="123824"/>
            <a:ext cx="2401407" cy="2401407"/>
          </a:xfrm>
          <a:prstGeom prst="rect">
            <a:avLst/>
          </a:prstGeom>
        </p:spPr>
      </p:pic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B74321D-A819-35DA-29E7-61465F3F2B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03" y="2584596"/>
            <a:ext cx="2401407" cy="2401407"/>
          </a:xfrm>
          <a:prstGeom prst="rect">
            <a:avLst/>
          </a:prstGeom>
        </p:spPr>
      </p:pic>
      <p:pic>
        <p:nvPicPr>
          <p:cNvPr id="10" name="Picture 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E3A47CF-57C9-4830-EDB4-F82C7715D7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697" y="2584595"/>
            <a:ext cx="2401407" cy="2401407"/>
          </a:xfrm>
          <a:prstGeom prst="rect">
            <a:avLst/>
          </a:prstGeom>
        </p:spPr>
      </p:pic>
      <p:pic>
        <p:nvPicPr>
          <p:cNvPr id="14" name="Picture 1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29EFA35-71D4-C5AD-B661-EFB6F22610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600" y="2580052"/>
            <a:ext cx="2401407" cy="2401407"/>
          </a:xfrm>
          <a:prstGeom prst="rect">
            <a:avLst/>
          </a:prstGeom>
        </p:spPr>
      </p:pic>
      <p:pic>
        <p:nvPicPr>
          <p:cNvPr id="16" name="Picture 1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ADEEF2D-3510-D24F-2238-4C2EF772F9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503" y="2584595"/>
            <a:ext cx="2401407" cy="2401407"/>
          </a:xfrm>
          <a:prstGeom prst="rect">
            <a:avLst/>
          </a:prstGeom>
        </p:spPr>
      </p:pic>
      <p:pic>
        <p:nvPicPr>
          <p:cNvPr id="17" name="Picture 1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8D20866-9BEC-DCDB-699C-2AE909628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03" y="5094541"/>
            <a:ext cx="2401407" cy="2401407"/>
          </a:xfrm>
          <a:prstGeom prst="rect">
            <a:avLst/>
          </a:prstGeom>
        </p:spPr>
      </p:pic>
      <p:pic>
        <p:nvPicPr>
          <p:cNvPr id="18" name="Picture 1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7AAB37A-F9C4-B982-F81F-9B941A89D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697" y="5094540"/>
            <a:ext cx="2401407" cy="2401407"/>
          </a:xfrm>
          <a:prstGeom prst="rect">
            <a:avLst/>
          </a:prstGeom>
        </p:spPr>
      </p:pic>
      <p:pic>
        <p:nvPicPr>
          <p:cNvPr id="21" name="Picture 2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C8AC87C-25C4-5F62-CB00-72D661CB39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600" y="5089997"/>
            <a:ext cx="2401407" cy="2401407"/>
          </a:xfrm>
          <a:prstGeom prst="rect">
            <a:avLst/>
          </a:prstGeom>
        </p:spPr>
      </p:pic>
      <p:pic>
        <p:nvPicPr>
          <p:cNvPr id="22" name="Picture 2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8E97298-F9F3-8382-DE22-90FFF2F437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503" y="5094540"/>
            <a:ext cx="2401407" cy="2401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6422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blue arrow pointing up&#10;&#10;Description automatically generated">
            <a:extLst>
              <a:ext uri="{FF2B5EF4-FFF2-40B4-BE49-F238E27FC236}">
                <a16:creationId xmlns:a16="http://schemas.microsoft.com/office/drawing/2014/main" id="{004BB067-5B97-1763-EC3F-891EC00E5F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68" y="123825"/>
            <a:ext cx="1592846" cy="1592846"/>
          </a:xfrm>
          <a:prstGeom prst="rect">
            <a:avLst/>
          </a:prstGeom>
        </p:spPr>
      </p:pic>
      <p:pic>
        <p:nvPicPr>
          <p:cNvPr id="4" name="Picture 3" descr="A blue arrow pointing up&#10;&#10;Description automatically generated">
            <a:extLst>
              <a:ext uri="{FF2B5EF4-FFF2-40B4-BE49-F238E27FC236}">
                <a16:creationId xmlns:a16="http://schemas.microsoft.com/office/drawing/2014/main" id="{DB36A4A7-E3F7-5E05-626A-42D0CA2764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934" y="123825"/>
            <a:ext cx="1592846" cy="1592846"/>
          </a:xfrm>
          <a:prstGeom prst="rect">
            <a:avLst/>
          </a:prstGeom>
        </p:spPr>
      </p:pic>
      <p:pic>
        <p:nvPicPr>
          <p:cNvPr id="5" name="Picture 4" descr="A blue arrow pointing up&#10;&#10;Description automatically generated">
            <a:extLst>
              <a:ext uri="{FF2B5EF4-FFF2-40B4-BE49-F238E27FC236}">
                <a16:creationId xmlns:a16="http://schemas.microsoft.com/office/drawing/2014/main" id="{847D8B57-6C4B-B16E-BA50-D1B1C74BB7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600" y="123825"/>
            <a:ext cx="1592846" cy="1592846"/>
          </a:xfrm>
          <a:prstGeom prst="rect">
            <a:avLst/>
          </a:prstGeom>
        </p:spPr>
      </p:pic>
      <p:pic>
        <p:nvPicPr>
          <p:cNvPr id="6" name="Picture 5" descr="A blue arrow pointing up&#10;&#10;Description automatically generated">
            <a:extLst>
              <a:ext uri="{FF2B5EF4-FFF2-40B4-BE49-F238E27FC236}">
                <a16:creationId xmlns:a16="http://schemas.microsoft.com/office/drawing/2014/main" id="{34FAA64D-1B92-C448-AC17-BC169BF4A5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634" y="123825"/>
            <a:ext cx="1592846" cy="1592846"/>
          </a:xfrm>
          <a:prstGeom prst="rect">
            <a:avLst/>
          </a:prstGeom>
        </p:spPr>
      </p:pic>
      <p:pic>
        <p:nvPicPr>
          <p:cNvPr id="7" name="Picture 6" descr="A blue arrow pointing up&#10;&#10;Description automatically generated">
            <a:extLst>
              <a:ext uri="{FF2B5EF4-FFF2-40B4-BE49-F238E27FC236}">
                <a16:creationId xmlns:a16="http://schemas.microsoft.com/office/drawing/2014/main" id="{408BCA17-DAF0-41FC-ABFB-75812A85E6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6668" y="123825"/>
            <a:ext cx="1592846" cy="1592846"/>
          </a:xfrm>
          <a:prstGeom prst="rect">
            <a:avLst/>
          </a:prstGeom>
        </p:spPr>
      </p:pic>
      <p:pic>
        <p:nvPicPr>
          <p:cNvPr id="8" name="Picture 7" descr="A blue arrow pointing up&#10;&#10;Description automatically generated">
            <a:extLst>
              <a:ext uri="{FF2B5EF4-FFF2-40B4-BE49-F238E27FC236}">
                <a16:creationId xmlns:a16="http://schemas.microsoft.com/office/drawing/2014/main" id="{629EF5EE-F634-E948-3EB9-9B25A12784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846" y="123825"/>
            <a:ext cx="1592846" cy="1592846"/>
          </a:xfrm>
          <a:prstGeom prst="rect">
            <a:avLst/>
          </a:prstGeom>
        </p:spPr>
      </p:pic>
      <p:pic>
        <p:nvPicPr>
          <p:cNvPr id="10" name="Picture 9" descr="A blue arrow pointing up&#10;&#10;Description automatically generated">
            <a:extLst>
              <a:ext uri="{FF2B5EF4-FFF2-40B4-BE49-F238E27FC236}">
                <a16:creationId xmlns:a16="http://schemas.microsoft.com/office/drawing/2014/main" id="{9B7E9D1C-A3A6-40E0-5A8C-BFFF19FD57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05" y="2028825"/>
            <a:ext cx="1592846" cy="1592846"/>
          </a:xfrm>
          <a:prstGeom prst="rect">
            <a:avLst/>
          </a:prstGeom>
        </p:spPr>
      </p:pic>
      <p:pic>
        <p:nvPicPr>
          <p:cNvPr id="14" name="Picture 13" descr="A blue arrow pointing up&#10;&#10;Description automatically generated">
            <a:extLst>
              <a:ext uri="{FF2B5EF4-FFF2-40B4-BE49-F238E27FC236}">
                <a16:creationId xmlns:a16="http://schemas.microsoft.com/office/drawing/2014/main" id="{F8AD757D-5C3C-A377-6914-8A8B9B25C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571" y="2028825"/>
            <a:ext cx="1592846" cy="1592846"/>
          </a:xfrm>
          <a:prstGeom prst="rect">
            <a:avLst/>
          </a:prstGeom>
        </p:spPr>
      </p:pic>
      <p:pic>
        <p:nvPicPr>
          <p:cNvPr id="16" name="Picture 15" descr="A blue arrow pointing up&#10;&#10;Description automatically generated">
            <a:extLst>
              <a:ext uri="{FF2B5EF4-FFF2-40B4-BE49-F238E27FC236}">
                <a16:creationId xmlns:a16="http://schemas.microsoft.com/office/drawing/2014/main" id="{00861613-CC77-5D6E-8006-AB408AFE21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237" y="2028825"/>
            <a:ext cx="1592846" cy="1592846"/>
          </a:xfrm>
          <a:prstGeom prst="rect">
            <a:avLst/>
          </a:prstGeom>
        </p:spPr>
      </p:pic>
      <p:pic>
        <p:nvPicPr>
          <p:cNvPr id="17" name="Picture 16" descr="A blue arrow pointing up&#10;&#10;Description automatically generated">
            <a:extLst>
              <a:ext uri="{FF2B5EF4-FFF2-40B4-BE49-F238E27FC236}">
                <a16:creationId xmlns:a16="http://schemas.microsoft.com/office/drawing/2014/main" id="{5ADA252A-2694-B3A4-27C6-30774A9C25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271" y="2028825"/>
            <a:ext cx="1592846" cy="1592846"/>
          </a:xfrm>
          <a:prstGeom prst="rect">
            <a:avLst/>
          </a:prstGeom>
        </p:spPr>
      </p:pic>
      <p:pic>
        <p:nvPicPr>
          <p:cNvPr id="18" name="Picture 17" descr="A blue arrow pointing up&#10;&#10;Description automatically generated">
            <a:extLst>
              <a:ext uri="{FF2B5EF4-FFF2-40B4-BE49-F238E27FC236}">
                <a16:creationId xmlns:a16="http://schemas.microsoft.com/office/drawing/2014/main" id="{8F727170-AE0B-7B6A-5666-44BB84FD22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305" y="2028825"/>
            <a:ext cx="1592846" cy="1592846"/>
          </a:xfrm>
          <a:prstGeom prst="rect">
            <a:avLst/>
          </a:prstGeom>
        </p:spPr>
      </p:pic>
      <p:pic>
        <p:nvPicPr>
          <p:cNvPr id="21" name="Picture 20" descr="A blue arrow pointing up&#10;&#10;Description automatically generated">
            <a:extLst>
              <a:ext uri="{FF2B5EF4-FFF2-40B4-BE49-F238E27FC236}">
                <a16:creationId xmlns:a16="http://schemas.microsoft.com/office/drawing/2014/main" id="{2404760D-48FB-0939-A141-DF7B72568D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483" y="2028825"/>
            <a:ext cx="1592846" cy="1592846"/>
          </a:xfrm>
          <a:prstGeom prst="rect">
            <a:avLst/>
          </a:prstGeom>
        </p:spPr>
      </p:pic>
      <p:pic>
        <p:nvPicPr>
          <p:cNvPr id="22" name="Picture 21" descr="A blue arrow pointing up&#10;&#10;Description automatically generated">
            <a:extLst>
              <a:ext uri="{FF2B5EF4-FFF2-40B4-BE49-F238E27FC236}">
                <a16:creationId xmlns:a16="http://schemas.microsoft.com/office/drawing/2014/main" id="{D8EFB8AE-1C12-0E20-A8C8-5F5BBEF2C6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05" y="4006558"/>
            <a:ext cx="1592846" cy="1592846"/>
          </a:xfrm>
          <a:prstGeom prst="rect">
            <a:avLst/>
          </a:prstGeom>
        </p:spPr>
      </p:pic>
      <p:pic>
        <p:nvPicPr>
          <p:cNvPr id="26" name="Picture 25" descr="A blue arrow pointing up&#10;&#10;Description automatically generated">
            <a:extLst>
              <a:ext uri="{FF2B5EF4-FFF2-40B4-BE49-F238E27FC236}">
                <a16:creationId xmlns:a16="http://schemas.microsoft.com/office/drawing/2014/main" id="{EB986D95-755F-87BC-CE07-58F8855C60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571" y="4006558"/>
            <a:ext cx="1592846" cy="1592846"/>
          </a:xfrm>
          <a:prstGeom prst="rect">
            <a:avLst/>
          </a:prstGeom>
        </p:spPr>
      </p:pic>
      <p:pic>
        <p:nvPicPr>
          <p:cNvPr id="28" name="Picture 27" descr="A blue arrow pointing up&#10;&#10;Description automatically generated">
            <a:extLst>
              <a:ext uri="{FF2B5EF4-FFF2-40B4-BE49-F238E27FC236}">
                <a16:creationId xmlns:a16="http://schemas.microsoft.com/office/drawing/2014/main" id="{B96665E2-2CBA-53E4-CDD7-E0B476368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237" y="4006558"/>
            <a:ext cx="1592846" cy="1592846"/>
          </a:xfrm>
          <a:prstGeom prst="rect">
            <a:avLst/>
          </a:prstGeom>
        </p:spPr>
      </p:pic>
      <p:pic>
        <p:nvPicPr>
          <p:cNvPr id="33" name="Picture 32" descr="A blue arrow pointing up&#10;&#10;Description automatically generated">
            <a:extLst>
              <a:ext uri="{FF2B5EF4-FFF2-40B4-BE49-F238E27FC236}">
                <a16:creationId xmlns:a16="http://schemas.microsoft.com/office/drawing/2014/main" id="{A21D276E-B6D9-D754-4312-F1B5B577A6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271" y="4006558"/>
            <a:ext cx="1592846" cy="1592846"/>
          </a:xfrm>
          <a:prstGeom prst="rect">
            <a:avLst/>
          </a:prstGeom>
        </p:spPr>
      </p:pic>
      <p:pic>
        <p:nvPicPr>
          <p:cNvPr id="34" name="Picture 33" descr="A blue arrow pointing up&#10;&#10;Description automatically generated">
            <a:extLst>
              <a:ext uri="{FF2B5EF4-FFF2-40B4-BE49-F238E27FC236}">
                <a16:creationId xmlns:a16="http://schemas.microsoft.com/office/drawing/2014/main" id="{DC3F7B0C-330C-94DB-5D69-A2C4EBAE5F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305" y="4006558"/>
            <a:ext cx="1592846" cy="1592846"/>
          </a:xfrm>
          <a:prstGeom prst="rect">
            <a:avLst/>
          </a:prstGeom>
        </p:spPr>
      </p:pic>
      <p:pic>
        <p:nvPicPr>
          <p:cNvPr id="35" name="Picture 34" descr="A blue arrow pointing up&#10;&#10;Description automatically generated">
            <a:extLst>
              <a:ext uri="{FF2B5EF4-FFF2-40B4-BE49-F238E27FC236}">
                <a16:creationId xmlns:a16="http://schemas.microsoft.com/office/drawing/2014/main" id="{BED4F279-F5A8-8763-F5EE-F700921C23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483" y="4006558"/>
            <a:ext cx="1592846" cy="1592846"/>
          </a:xfrm>
          <a:prstGeom prst="rect">
            <a:avLst/>
          </a:prstGeom>
        </p:spPr>
      </p:pic>
      <p:pic>
        <p:nvPicPr>
          <p:cNvPr id="36" name="Picture 35" descr="A blue arrow pointing up&#10;&#10;Description automatically generated">
            <a:extLst>
              <a:ext uri="{FF2B5EF4-FFF2-40B4-BE49-F238E27FC236}">
                <a16:creationId xmlns:a16="http://schemas.microsoft.com/office/drawing/2014/main" id="{1D11BB82-029C-5596-78B6-987361DF0F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05" y="5970004"/>
            <a:ext cx="1592846" cy="1592846"/>
          </a:xfrm>
          <a:prstGeom prst="rect">
            <a:avLst/>
          </a:prstGeom>
        </p:spPr>
      </p:pic>
      <p:pic>
        <p:nvPicPr>
          <p:cNvPr id="37" name="Picture 36" descr="A blue arrow pointing up&#10;&#10;Description automatically generated">
            <a:extLst>
              <a:ext uri="{FF2B5EF4-FFF2-40B4-BE49-F238E27FC236}">
                <a16:creationId xmlns:a16="http://schemas.microsoft.com/office/drawing/2014/main" id="{CF699F85-3D7D-840A-6B4B-54911B4C6F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571" y="5970004"/>
            <a:ext cx="1592846" cy="1592846"/>
          </a:xfrm>
          <a:prstGeom prst="rect">
            <a:avLst/>
          </a:prstGeom>
        </p:spPr>
      </p:pic>
      <p:pic>
        <p:nvPicPr>
          <p:cNvPr id="38" name="Picture 37" descr="A blue arrow pointing up&#10;&#10;Description automatically generated">
            <a:extLst>
              <a:ext uri="{FF2B5EF4-FFF2-40B4-BE49-F238E27FC236}">
                <a16:creationId xmlns:a16="http://schemas.microsoft.com/office/drawing/2014/main" id="{112B9A6D-96F2-B24F-BDD6-96360CA00A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237" y="5970004"/>
            <a:ext cx="1592846" cy="1592846"/>
          </a:xfrm>
          <a:prstGeom prst="rect">
            <a:avLst/>
          </a:prstGeom>
        </p:spPr>
      </p:pic>
      <p:pic>
        <p:nvPicPr>
          <p:cNvPr id="39" name="Picture 38" descr="A blue arrow pointing up&#10;&#10;Description automatically generated">
            <a:extLst>
              <a:ext uri="{FF2B5EF4-FFF2-40B4-BE49-F238E27FC236}">
                <a16:creationId xmlns:a16="http://schemas.microsoft.com/office/drawing/2014/main" id="{EDDE14D5-1306-6F63-8696-ADA15E99DB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271" y="5970004"/>
            <a:ext cx="1592846" cy="1592846"/>
          </a:xfrm>
          <a:prstGeom prst="rect">
            <a:avLst/>
          </a:prstGeom>
        </p:spPr>
      </p:pic>
      <p:pic>
        <p:nvPicPr>
          <p:cNvPr id="40" name="Picture 39" descr="A blue arrow pointing up&#10;&#10;Description automatically generated">
            <a:extLst>
              <a:ext uri="{FF2B5EF4-FFF2-40B4-BE49-F238E27FC236}">
                <a16:creationId xmlns:a16="http://schemas.microsoft.com/office/drawing/2014/main" id="{46599560-C375-C78F-AED1-74E6442D0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305" y="5970004"/>
            <a:ext cx="1592846" cy="1592846"/>
          </a:xfrm>
          <a:prstGeom prst="rect">
            <a:avLst/>
          </a:prstGeom>
        </p:spPr>
      </p:pic>
      <p:pic>
        <p:nvPicPr>
          <p:cNvPr id="41" name="Picture 40" descr="A blue arrow pointing up&#10;&#10;Description automatically generated">
            <a:extLst>
              <a:ext uri="{FF2B5EF4-FFF2-40B4-BE49-F238E27FC236}">
                <a16:creationId xmlns:a16="http://schemas.microsoft.com/office/drawing/2014/main" id="{802D90F7-03ED-3769-1817-6F66C019A1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483" y="5970004"/>
            <a:ext cx="1592846" cy="159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278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blue arrow pointing up&#10;&#10;Description automatically generated">
            <a:extLst>
              <a:ext uri="{FF2B5EF4-FFF2-40B4-BE49-F238E27FC236}">
                <a16:creationId xmlns:a16="http://schemas.microsoft.com/office/drawing/2014/main" id="{004BB067-5B97-1763-EC3F-891EC00E5F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1" y="83289"/>
            <a:ext cx="2413591" cy="2413591"/>
          </a:xfrm>
          <a:prstGeom prst="rect">
            <a:avLst/>
          </a:prstGeom>
        </p:spPr>
      </p:pic>
      <p:pic>
        <p:nvPicPr>
          <p:cNvPr id="2" name="Picture 1" descr="A blue arrow pointing up&#10;&#10;Description automatically generated">
            <a:extLst>
              <a:ext uri="{FF2B5EF4-FFF2-40B4-BE49-F238E27FC236}">
                <a16:creationId xmlns:a16="http://schemas.microsoft.com/office/drawing/2014/main" id="{BDF05308-E19C-823C-5D95-2B81EF0D39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734" y="97244"/>
            <a:ext cx="2413591" cy="2413591"/>
          </a:xfrm>
          <a:prstGeom prst="rect">
            <a:avLst/>
          </a:prstGeom>
        </p:spPr>
      </p:pic>
      <p:pic>
        <p:nvPicPr>
          <p:cNvPr id="9" name="Picture 8" descr="A blue arrow pointing up&#10;&#10;Description automatically generated">
            <a:extLst>
              <a:ext uri="{FF2B5EF4-FFF2-40B4-BE49-F238E27FC236}">
                <a16:creationId xmlns:a16="http://schemas.microsoft.com/office/drawing/2014/main" id="{9BA6B8EE-044D-BC2F-595C-D3B72F5789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467" y="97244"/>
            <a:ext cx="2413591" cy="2413591"/>
          </a:xfrm>
          <a:prstGeom prst="rect">
            <a:avLst/>
          </a:prstGeom>
        </p:spPr>
      </p:pic>
      <p:pic>
        <p:nvPicPr>
          <p:cNvPr id="11" name="Picture 10" descr="A blue arrow pointing up&#10;&#10;Description automatically generated">
            <a:extLst>
              <a:ext uri="{FF2B5EF4-FFF2-40B4-BE49-F238E27FC236}">
                <a16:creationId xmlns:a16="http://schemas.microsoft.com/office/drawing/2014/main" id="{6C3FE9AE-AB49-C059-F2FB-FA6A541319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200" y="111199"/>
            <a:ext cx="2413591" cy="2413591"/>
          </a:xfrm>
          <a:prstGeom prst="rect">
            <a:avLst/>
          </a:prstGeom>
        </p:spPr>
      </p:pic>
      <p:pic>
        <p:nvPicPr>
          <p:cNvPr id="12" name="Picture 11" descr="A blue arrow pointing up&#10;&#10;Description automatically generated">
            <a:extLst>
              <a:ext uri="{FF2B5EF4-FFF2-40B4-BE49-F238E27FC236}">
                <a16:creationId xmlns:a16="http://schemas.microsoft.com/office/drawing/2014/main" id="{D38F1C5D-BAED-6E09-3C6B-DA5517303E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76" y="2588142"/>
            <a:ext cx="2413591" cy="2413591"/>
          </a:xfrm>
          <a:prstGeom prst="rect">
            <a:avLst/>
          </a:prstGeom>
        </p:spPr>
      </p:pic>
      <p:pic>
        <p:nvPicPr>
          <p:cNvPr id="13" name="Picture 12" descr="A blue arrow pointing up&#10;&#10;Description automatically generated">
            <a:extLst>
              <a:ext uri="{FF2B5EF4-FFF2-40B4-BE49-F238E27FC236}">
                <a16:creationId xmlns:a16="http://schemas.microsoft.com/office/drawing/2014/main" id="{D560C0C9-9D64-627F-6EE9-DC41A12E06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009" y="2602097"/>
            <a:ext cx="2413591" cy="2413591"/>
          </a:xfrm>
          <a:prstGeom prst="rect">
            <a:avLst/>
          </a:prstGeom>
        </p:spPr>
      </p:pic>
      <p:pic>
        <p:nvPicPr>
          <p:cNvPr id="15" name="Picture 14" descr="A blue arrow pointing up&#10;&#10;Description automatically generated">
            <a:extLst>
              <a:ext uri="{FF2B5EF4-FFF2-40B4-BE49-F238E27FC236}">
                <a16:creationId xmlns:a16="http://schemas.microsoft.com/office/drawing/2014/main" id="{78008E98-B548-5C39-39D4-91FD7E1A30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742" y="2602097"/>
            <a:ext cx="2413591" cy="2413591"/>
          </a:xfrm>
          <a:prstGeom prst="rect">
            <a:avLst/>
          </a:prstGeom>
        </p:spPr>
      </p:pic>
      <p:pic>
        <p:nvPicPr>
          <p:cNvPr id="19" name="Picture 18" descr="A blue arrow pointing up&#10;&#10;Description automatically generated">
            <a:extLst>
              <a:ext uri="{FF2B5EF4-FFF2-40B4-BE49-F238E27FC236}">
                <a16:creationId xmlns:a16="http://schemas.microsoft.com/office/drawing/2014/main" id="{C8CF2BAA-CA2C-6C08-A09B-0C1873D7F6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475" y="2616052"/>
            <a:ext cx="2413591" cy="2413591"/>
          </a:xfrm>
          <a:prstGeom prst="rect">
            <a:avLst/>
          </a:prstGeom>
        </p:spPr>
      </p:pic>
      <p:pic>
        <p:nvPicPr>
          <p:cNvPr id="20" name="Picture 19" descr="A blue arrow pointing up&#10;&#10;Description automatically generated">
            <a:extLst>
              <a:ext uri="{FF2B5EF4-FFF2-40B4-BE49-F238E27FC236}">
                <a16:creationId xmlns:a16="http://schemas.microsoft.com/office/drawing/2014/main" id="{23DCF4AB-41B1-300C-88D7-0E3F17AF31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76" y="5117583"/>
            <a:ext cx="2413591" cy="2413591"/>
          </a:xfrm>
          <a:prstGeom prst="rect">
            <a:avLst/>
          </a:prstGeom>
        </p:spPr>
      </p:pic>
      <p:pic>
        <p:nvPicPr>
          <p:cNvPr id="23" name="Picture 22" descr="A blue arrow pointing up&#10;&#10;Description automatically generated">
            <a:extLst>
              <a:ext uri="{FF2B5EF4-FFF2-40B4-BE49-F238E27FC236}">
                <a16:creationId xmlns:a16="http://schemas.microsoft.com/office/drawing/2014/main" id="{4678C715-14D6-5606-59BB-5932C9861A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009" y="5131538"/>
            <a:ext cx="2413591" cy="2413591"/>
          </a:xfrm>
          <a:prstGeom prst="rect">
            <a:avLst/>
          </a:prstGeom>
        </p:spPr>
      </p:pic>
      <p:pic>
        <p:nvPicPr>
          <p:cNvPr id="24" name="Picture 23" descr="A blue arrow pointing up&#10;&#10;Description automatically generated">
            <a:extLst>
              <a:ext uri="{FF2B5EF4-FFF2-40B4-BE49-F238E27FC236}">
                <a16:creationId xmlns:a16="http://schemas.microsoft.com/office/drawing/2014/main" id="{1186E827-963C-3838-4827-7F407B4675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742" y="5131538"/>
            <a:ext cx="2413591" cy="2413591"/>
          </a:xfrm>
          <a:prstGeom prst="rect">
            <a:avLst/>
          </a:prstGeom>
        </p:spPr>
      </p:pic>
      <p:pic>
        <p:nvPicPr>
          <p:cNvPr id="25" name="Picture 24" descr="A blue arrow pointing up&#10;&#10;Description automatically generated">
            <a:extLst>
              <a:ext uri="{FF2B5EF4-FFF2-40B4-BE49-F238E27FC236}">
                <a16:creationId xmlns:a16="http://schemas.microsoft.com/office/drawing/2014/main" id="{9554D5C5-20DC-3E56-6926-BF6DD791A7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475" y="5145493"/>
            <a:ext cx="2413591" cy="241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8324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n orange arrow pointing up&#10;&#10;Description automatically generated">
            <a:extLst>
              <a:ext uri="{FF2B5EF4-FFF2-40B4-BE49-F238E27FC236}">
                <a16:creationId xmlns:a16="http://schemas.microsoft.com/office/drawing/2014/main" id="{4FA93902-E1FC-DDCC-1A98-0CD583A402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55" y="239288"/>
            <a:ext cx="1586105" cy="1586105"/>
          </a:xfrm>
          <a:prstGeom prst="rect">
            <a:avLst/>
          </a:prstGeom>
        </p:spPr>
      </p:pic>
      <p:pic>
        <p:nvPicPr>
          <p:cNvPr id="11" name="Picture 10" descr="An orange arrow pointing up&#10;&#10;Description automatically generated">
            <a:extLst>
              <a:ext uri="{FF2B5EF4-FFF2-40B4-BE49-F238E27FC236}">
                <a16:creationId xmlns:a16="http://schemas.microsoft.com/office/drawing/2014/main" id="{BD8DBBC3-F646-3B29-5318-73514BA5EA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000" y="249699"/>
            <a:ext cx="1586105" cy="1586105"/>
          </a:xfrm>
          <a:prstGeom prst="rect">
            <a:avLst/>
          </a:prstGeom>
        </p:spPr>
      </p:pic>
      <p:pic>
        <p:nvPicPr>
          <p:cNvPr id="12" name="Picture 11" descr="An orange arrow pointing up&#10;&#10;Description automatically generated">
            <a:extLst>
              <a:ext uri="{FF2B5EF4-FFF2-40B4-BE49-F238E27FC236}">
                <a16:creationId xmlns:a16="http://schemas.microsoft.com/office/drawing/2014/main" id="{3A6E5696-4E2A-06E3-62CB-8226D247D9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59" y="249699"/>
            <a:ext cx="1586105" cy="1586105"/>
          </a:xfrm>
          <a:prstGeom prst="rect">
            <a:avLst/>
          </a:prstGeom>
        </p:spPr>
      </p:pic>
      <p:pic>
        <p:nvPicPr>
          <p:cNvPr id="13" name="Picture 12" descr="An orange arrow pointing up&#10;&#10;Description automatically generated">
            <a:extLst>
              <a:ext uri="{FF2B5EF4-FFF2-40B4-BE49-F238E27FC236}">
                <a16:creationId xmlns:a16="http://schemas.microsoft.com/office/drawing/2014/main" id="{BAB8111E-A576-C20F-3906-7BBC959EE5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104" y="217800"/>
            <a:ext cx="1586105" cy="1586105"/>
          </a:xfrm>
          <a:prstGeom prst="rect">
            <a:avLst/>
          </a:prstGeom>
        </p:spPr>
      </p:pic>
      <p:pic>
        <p:nvPicPr>
          <p:cNvPr id="15" name="Picture 14" descr="An orange arrow pointing up&#10;&#10;Description automatically generated">
            <a:extLst>
              <a:ext uri="{FF2B5EF4-FFF2-40B4-BE49-F238E27FC236}">
                <a16:creationId xmlns:a16="http://schemas.microsoft.com/office/drawing/2014/main" id="{FAD074EC-250E-F273-6EA9-3CAA4FC1DF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2" y="217801"/>
            <a:ext cx="1586105" cy="1586105"/>
          </a:xfrm>
          <a:prstGeom prst="rect">
            <a:avLst/>
          </a:prstGeom>
        </p:spPr>
      </p:pic>
      <p:pic>
        <p:nvPicPr>
          <p:cNvPr id="19" name="Picture 18" descr="An orange arrow pointing up&#10;&#10;Description automatically generated">
            <a:extLst>
              <a:ext uri="{FF2B5EF4-FFF2-40B4-BE49-F238E27FC236}">
                <a16:creationId xmlns:a16="http://schemas.microsoft.com/office/drawing/2014/main" id="{4B6FAE77-6D4C-BA9C-48C0-765E48099B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6347" y="239288"/>
            <a:ext cx="1586105" cy="1586105"/>
          </a:xfrm>
          <a:prstGeom prst="rect">
            <a:avLst/>
          </a:prstGeom>
        </p:spPr>
      </p:pic>
      <p:pic>
        <p:nvPicPr>
          <p:cNvPr id="20" name="Picture 19" descr="An orange arrow pointing up&#10;&#10;Description automatically generated">
            <a:extLst>
              <a:ext uri="{FF2B5EF4-FFF2-40B4-BE49-F238E27FC236}">
                <a16:creationId xmlns:a16="http://schemas.microsoft.com/office/drawing/2014/main" id="{1C74B301-F86D-0F53-BB5E-820FF89D96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55" y="2103502"/>
            <a:ext cx="1586105" cy="1586105"/>
          </a:xfrm>
          <a:prstGeom prst="rect">
            <a:avLst/>
          </a:prstGeom>
        </p:spPr>
      </p:pic>
      <p:pic>
        <p:nvPicPr>
          <p:cNvPr id="23" name="Picture 22" descr="An orange arrow pointing up&#10;&#10;Description automatically generated">
            <a:extLst>
              <a:ext uri="{FF2B5EF4-FFF2-40B4-BE49-F238E27FC236}">
                <a16:creationId xmlns:a16="http://schemas.microsoft.com/office/drawing/2014/main" id="{4C57B503-1D6E-60E4-25D1-98B4A32C69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000" y="2113913"/>
            <a:ext cx="1586105" cy="1586105"/>
          </a:xfrm>
          <a:prstGeom prst="rect">
            <a:avLst/>
          </a:prstGeom>
        </p:spPr>
      </p:pic>
      <p:pic>
        <p:nvPicPr>
          <p:cNvPr id="24" name="Picture 23" descr="An orange arrow pointing up&#10;&#10;Description automatically generated">
            <a:extLst>
              <a:ext uri="{FF2B5EF4-FFF2-40B4-BE49-F238E27FC236}">
                <a16:creationId xmlns:a16="http://schemas.microsoft.com/office/drawing/2014/main" id="{BCD576B9-BB8A-ED45-0F9F-AF90E09CDE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59" y="2113913"/>
            <a:ext cx="1586105" cy="1586105"/>
          </a:xfrm>
          <a:prstGeom prst="rect">
            <a:avLst/>
          </a:prstGeom>
        </p:spPr>
      </p:pic>
      <p:pic>
        <p:nvPicPr>
          <p:cNvPr id="25" name="Picture 24" descr="An orange arrow pointing up&#10;&#10;Description automatically generated">
            <a:extLst>
              <a:ext uri="{FF2B5EF4-FFF2-40B4-BE49-F238E27FC236}">
                <a16:creationId xmlns:a16="http://schemas.microsoft.com/office/drawing/2014/main" id="{D57C2CC9-A6B8-5D79-7638-8AB93463F7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104" y="2082014"/>
            <a:ext cx="1586105" cy="1586105"/>
          </a:xfrm>
          <a:prstGeom prst="rect">
            <a:avLst/>
          </a:prstGeom>
        </p:spPr>
      </p:pic>
      <p:pic>
        <p:nvPicPr>
          <p:cNvPr id="27" name="Picture 26" descr="An orange arrow pointing up&#10;&#10;Description automatically generated">
            <a:extLst>
              <a:ext uri="{FF2B5EF4-FFF2-40B4-BE49-F238E27FC236}">
                <a16:creationId xmlns:a16="http://schemas.microsoft.com/office/drawing/2014/main" id="{E613FABC-CB2A-4B06-79B9-5B85CC3F29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2" y="2082015"/>
            <a:ext cx="1586105" cy="1586105"/>
          </a:xfrm>
          <a:prstGeom prst="rect">
            <a:avLst/>
          </a:prstGeom>
        </p:spPr>
      </p:pic>
      <p:pic>
        <p:nvPicPr>
          <p:cNvPr id="29" name="Picture 28" descr="An orange arrow pointing up&#10;&#10;Description automatically generated">
            <a:extLst>
              <a:ext uri="{FF2B5EF4-FFF2-40B4-BE49-F238E27FC236}">
                <a16:creationId xmlns:a16="http://schemas.microsoft.com/office/drawing/2014/main" id="{F5D341D1-391B-910D-0DEA-6B9D5C038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6347" y="2103502"/>
            <a:ext cx="1586105" cy="1586105"/>
          </a:xfrm>
          <a:prstGeom prst="rect">
            <a:avLst/>
          </a:prstGeom>
        </p:spPr>
      </p:pic>
      <p:pic>
        <p:nvPicPr>
          <p:cNvPr id="31" name="Picture 30" descr="An orange arrow pointing up&#10;&#10;Description automatically generated">
            <a:extLst>
              <a:ext uri="{FF2B5EF4-FFF2-40B4-BE49-F238E27FC236}">
                <a16:creationId xmlns:a16="http://schemas.microsoft.com/office/drawing/2014/main" id="{39BF32D4-5F98-1B9D-3D6F-13AF5299A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5" y="3999614"/>
            <a:ext cx="1586105" cy="1586105"/>
          </a:xfrm>
          <a:prstGeom prst="rect">
            <a:avLst/>
          </a:prstGeom>
        </p:spPr>
      </p:pic>
      <p:pic>
        <p:nvPicPr>
          <p:cNvPr id="32" name="Picture 31" descr="An orange arrow pointing up&#10;&#10;Description automatically generated">
            <a:extLst>
              <a:ext uri="{FF2B5EF4-FFF2-40B4-BE49-F238E27FC236}">
                <a16:creationId xmlns:a16="http://schemas.microsoft.com/office/drawing/2014/main" id="{06EB29E2-4205-5816-C1CA-62A2EA027B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0" y="4010025"/>
            <a:ext cx="1586105" cy="1586105"/>
          </a:xfrm>
          <a:prstGeom prst="rect">
            <a:avLst/>
          </a:prstGeom>
        </p:spPr>
      </p:pic>
      <p:pic>
        <p:nvPicPr>
          <p:cNvPr id="42" name="Picture 41" descr="An orange arrow pointing up&#10;&#10;Description automatically generated">
            <a:extLst>
              <a:ext uri="{FF2B5EF4-FFF2-40B4-BE49-F238E27FC236}">
                <a16:creationId xmlns:a16="http://schemas.microsoft.com/office/drawing/2014/main" id="{F1D24274-3E1E-101F-F053-9B62E0FF36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659" y="4010025"/>
            <a:ext cx="1586105" cy="1586105"/>
          </a:xfrm>
          <a:prstGeom prst="rect">
            <a:avLst/>
          </a:prstGeom>
        </p:spPr>
      </p:pic>
      <p:pic>
        <p:nvPicPr>
          <p:cNvPr id="43" name="Picture 42" descr="An orange arrow pointing up&#10;&#10;Description automatically generated">
            <a:extLst>
              <a:ext uri="{FF2B5EF4-FFF2-40B4-BE49-F238E27FC236}">
                <a16:creationId xmlns:a16="http://schemas.microsoft.com/office/drawing/2014/main" id="{07858DAF-1CD4-A1F9-5CBE-04FE1A8AB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104" y="3978126"/>
            <a:ext cx="1586105" cy="1586105"/>
          </a:xfrm>
          <a:prstGeom prst="rect">
            <a:avLst/>
          </a:prstGeom>
        </p:spPr>
      </p:pic>
      <p:pic>
        <p:nvPicPr>
          <p:cNvPr id="44" name="Picture 43" descr="An orange arrow pointing up&#10;&#10;Description automatically generated">
            <a:extLst>
              <a:ext uri="{FF2B5EF4-FFF2-40B4-BE49-F238E27FC236}">
                <a16:creationId xmlns:a16="http://schemas.microsoft.com/office/drawing/2014/main" id="{203C13B8-C18B-818F-2626-140A2EA0D2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902" y="3978127"/>
            <a:ext cx="1586105" cy="1586105"/>
          </a:xfrm>
          <a:prstGeom prst="rect">
            <a:avLst/>
          </a:prstGeom>
        </p:spPr>
      </p:pic>
      <p:pic>
        <p:nvPicPr>
          <p:cNvPr id="45" name="Picture 44" descr="An orange arrow pointing up&#10;&#10;Description automatically generated">
            <a:extLst>
              <a:ext uri="{FF2B5EF4-FFF2-40B4-BE49-F238E27FC236}">
                <a16:creationId xmlns:a16="http://schemas.microsoft.com/office/drawing/2014/main" id="{21A2B56B-853C-5B4C-9045-CFF9858461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5347" y="3999614"/>
            <a:ext cx="1586105" cy="1586105"/>
          </a:xfrm>
          <a:prstGeom prst="rect">
            <a:avLst/>
          </a:prstGeom>
        </p:spPr>
      </p:pic>
      <p:pic>
        <p:nvPicPr>
          <p:cNvPr id="46" name="Picture 45" descr="An orange arrow pointing up&#10;&#10;Description automatically generated">
            <a:extLst>
              <a:ext uri="{FF2B5EF4-FFF2-40B4-BE49-F238E27FC236}">
                <a16:creationId xmlns:a16="http://schemas.microsoft.com/office/drawing/2014/main" id="{0EFC9AF0-7FCA-83FC-693C-76E1A39DED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55" y="5895725"/>
            <a:ext cx="1586105" cy="1586105"/>
          </a:xfrm>
          <a:prstGeom prst="rect">
            <a:avLst/>
          </a:prstGeom>
        </p:spPr>
      </p:pic>
      <p:pic>
        <p:nvPicPr>
          <p:cNvPr id="47" name="Picture 46" descr="An orange arrow pointing up&#10;&#10;Description automatically generated">
            <a:extLst>
              <a:ext uri="{FF2B5EF4-FFF2-40B4-BE49-F238E27FC236}">
                <a16:creationId xmlns:a16="http://schemas.microsoft.com/office/drawing/2014/main" id="{3CBEF446-F9B3-B0C4-6476-43FC1209A5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000" y="5906136"/>
            <a:ext cx="1586105" cy="1586105"/>
          </a:xfrm>
          <a:prstGeom prst="rect">
            <a:avLst/>
          </a:prstGeom>
        </p:spPr>
      </p:pic>
      <p:pic>
        <p:nvPicPr>
          <p:cNvPr id="48" name="Picture 47" descr="An orange arrow pointing up&#10;&#10;Description automatically generated">
            <a:extLst>
              <a:ext uri="{FF2B5EF4-FFF2-40B4-BE49-F238E27FC236}">
                <a16:creationId xmlns:a16="http://schemas.microsoft.com/office/drawing/2014/main" id="{834864DC-B88B-2D4B-509D-A2F20A75E2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59" y="5906136"/>
            <a:ext cx="1586105" cy="1586105"/>
          </a:xfrm>
          <a:prstGeom prst="rect">
            <a:avLst/>
          </a:prstGeom>
        </p:spPr>
      </p:pic>
      <p:pic>
        <p:nvPicPr>
          <p:cNvPr id="49" name="Picture 48" descr="An orange arrow pointing up&#10;&#10;Description automatically generated">
            <a:extLst>
              <a:ext uri="{FF2B5EF4-FFF2-40B4-BE49-F238E27FC236}">
                <a16:creationId xmlns:a16="http://schemas.microsoft.com/office/drawing/2014/main" id="{567FE53A-2F11-8C87-FAEE-FFF3E71852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104" y="5874237"/>
            <a:ext cx="1586105" cy="1586105"/>
          </a:xfrm>
          <a:prstGeom prst="rect">
            <a:avLst/>
          </a:prstGeom>
        </p:spPr>
      </p:pic>
      <p:pic>
        <p:nvPicPr>
          <p:cNvPr id="50" name="Picture 49" descr="An orange arrow pointing up&#10;&#10;Description automatically generated">
            <a:extLst>
              <a:ext uri="{FF2B5EF4-FFF2-40B4-BE49-F238E27FC236}">
                <a16:creationId xmlns:a16="http://schemas.microsoft.com/office/drawing/2014/main" id="{D63FD789-4E91-EDB7-1E84-5C58BAE6BD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902" y="5874238"/>
            <a:ext cx="1586105" cy="1586105"/>
          </a:xfrm>
          <a:prstGeom prst="rect">
            <a:avLst/>
          </a:prstGeom>
        </p:spPr>
      </p:pic>
      <p:pic>
        <p:nvPicPr>
          <p:cNvPr id="51" name="Picture 50" descr="An orange arrow pointing up&#10;&#10;Description automatically generated">
            <a:extLst>
              <a:ext uri="{FF2B5EF4-FFF2-40B4-BE49-F238E27FC236}">
                <a16:creationId xmlns:a16="http://schemas.microsoft.com/office/drawing/2014/main" id="{E585CA4B-B3B2-5037-E5F3-2F4883DF30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6347" y="5895725"/>
            <a:ext cx="1586105" cy="158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6249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 descr="An orange arrow pointing up&#10;&#10;Description automatically generated">
            <a:extLst>
              <a:ext uri="{FF2B5EF4-FFF2-40B4-BE49-F238E27FC236}">
                <a16:creationId xmlns:a16="http://schemas.microsoft.com/office/drawing/2014/main" id="{AC40FA48-7BEE-04B9-79B8-A22D42FE17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23" y="128810"/>
            <a:ext cx="2383464" cy="2383464"/>
          </a:xfrm>
          <a:prstGeom prst="rect">
            <a:avLst/>
          </a:prstGeom>
        </p:spPr>
      </p:pic>
      <p:pic>
        <p:nvPicPr>
          <p:cNvPr id="5" name="Picture 4" descr="An orange arrow pointing up&#10;&#10;Description automatically generated">
            <a:extLst>
              <a:ext uri="{FF2B5EF4-FFF2-40B4-BE49-F238E27FC236}">
                <a16:creationId xmlns:a16="http://schemas.microsoft.com/office/drawing/2014/main" id="{B0B6B93A-DAFF-C1B7-AF04-B97FD12D1C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023" y="128810"/>
            <a:ext cx="2383464" cy="2383464"/>
          </a:xfrm>
          <a:prstGeom prst="rect">
            <a:avLst/>
          </a:prstGeom>
        </p:spPr>
      </p:pic>
      <p:pic>
        <p:nvPicPr>
          <p:cNvPr id="6" name="Picture 5" descr="An orange arrow pointing up&#10;&#10;Description automatically generated">
            <a:extLst>
              <a:ext uri="{FF2B5EF4-FFF2-40B4-BE49-F238E27FC236}">
                <a16:creationId xmlns:a16="http://schemas.microsoft.com/office/drawing/2014/main" id="{505CE68B-318C-FCDC-CE69-E56A9BD0FF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223" y="128810"/>
            <a:ext cx="2383464" cy="2383464"/>
          </a:xfrm>
          <a:prstGeom prst="rect">
            <a:avLst/>
          </a:prstGeom>
        </p:spPr>
      </p:pic>
      <p:pic>
        <p:nvPicPr>
          <p:cNvPr id="7" name="Picture 6" descr="An orange arrow pointing up&#10;&#10;Description automatically generated">
            <a:extLst>
              <a:ext uri="{FF2B5EF4-FFF2-40B4-BE49-F238E27FC236}">
                <a16:creationId xmlns:a16="http://schemas.microsoft.com/office/drawing/2014/main" id="{C7E7BA9B-679F-1DF5-AD35-21D7F915B1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623" y="128810"/>
            <a:ext cx="2383464" cy="2383464"/>
          </a:xfrm>
          <a:prstGeom prst="rect">
            <a:avLst/>
          </a:prstGeom>
        </p:spPr>
      </p:pic>
      <p:pic>
        <p:nvPicPr>
          <p:cNvPr id="8" name="Picture 7" descr="An orange arrow pointing up&#10;&#10;Description automatically generated">
            <a:extLst>
              <a:ext uri="{FF2B5EF4-FFF2-40B4-BE49-F238E27FC236}">
                <a16:creationId xmlns:a16="http://schemas.microsoft.com/office/drawing/2014/main" id="{B8639181-807C-21A5-82E9-2455A88816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2643410"/>
            <a:ext cx="2383464" cy="2383464"/>
          </a:xfrm>
          <a:prstGeom prst="rect">
            <a:avLst/>
          </a:prstGeom>
        </p:spPr>
      </p:pic>
      <p:pic>
        <p:nvPicPr>
          <p:cNvPr id="10" name="Picture 9" descr="An orange arrow pointing up&#10;&#10;Description automatically generated">
            <a:extLst>
              <a:ext uri="{FF2B5EF4-FFF2-40B4-BE49-F238E27FC236}">
                <a16:creationId xmlns:a16="http://schemas.microsoft.com/office/drawing/2014/main" id="{E965CAC2-6EC7-38F6-9B36-B9C22C2B91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800" y="2643410"/>
            <a:ext cx="2383464" cy="2383464"/>
          </a:xfrm>
          <a:prstGeom prst="rect">
            <a:avLst/>
          </a:prstGeom>
        </p:spPr>
      </p:pic>
      <p:pic>
        <p:nvPicPr>
          <p:cNvPr id="14" name="Picture 13" descr="An orange arrow pointing up&#10;&#10;Description automatically generated">
            <a:extLst>
              <a:ext uri="{FF2B5EF4-FFF2-40B4-BE49-F238E27FC236}">
                <a16:creationId xmlns:a16="http://schemas.microsoft.com/office/drawing/2014/main" id="{141D69EA-0A00-2CA1-E119-22DE5466E7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0" y="2643410"/>
            <a:ext cx="2383464" cy="2383464"/>
          </a:xfrm>
          <a:prstGeom prst="rect">
            <a:avLst/>
          </a:prstGeom>
        </p:spPr>
      </p:pic>
      <p:pic>
        <p:nvPicPr>
          <p:cNvPr id="16" name="Picture 15" descr="An orange arrow pointing up&#10;&#10;Description automatically generated">
            <a:extLst>
              <a:ext uri="{FF2B5EF4-FFF2-40B4-BE49-F238E27FC236}">
                <a16:creationId xmlns:a16="http://schemas.microsoft.com/office/drawing/2014/main" id="{654074E2-64BD-A001-393B-55A0F2A863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4400" y="2643410"/>
            <a:ext cx="2383464" cy="2383464"/>
          </a:xfrm>
          <a:prstGeom prst="rect">
            <a:avLst/>
          </a:prstGeom>
        </p:spPr>
      </p:pic>
      <p:pic>
        <p:nvPicPr>
          <p:cNvPr id="17" name="Picture 16" descr="An orange arrow pointing up&#10;&#10;Description automatically generated">
            <a:extLst>
              <a:ext uri="{FF2B5EF4-FFF2-40B4-BE49-F238E27FC236}">
                <a16:creationId xmlns:a16="http://schemas.microsoft.com/office/drawing/2014/main" id="{0D9CEE12-04F7-6D0E-11A4-5A76D584C7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5158010"/>
            <a:ext cx="2383464" cy="2383464"/>
          </a:xfrm>
          <a:prstGeom prst="rect">
            <a:avLst/>
          </a:prstGeom>
        </p:spPr>
      </p:pic>
      <p:pic>
        <p:nvPicPr>
          <p:cNvPr id="18" name="Picture 17" descr="An orange arrow pointing up&#10;&#10;Description automatically generated">
            <a:extLst>
              <a:ext uri="{FF2B5EF4-FFF2-40B4-BE49-F238E27FC236}">
                <a16:creationId xmlns:a16="http://schemas.microsoft.com/office/drawing/2014/main" id="{E941D8E6-08A9-1BBD-C732-33CBE1F7CA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800" y="5158010"/>
            <a:ext cx="2383464" cy="2383464"/>
          </a:xfrm>
          <a:prstGeom prst="rect">
            <a:avLst/>
          </a:prstGeom>
        </p:spPr>
      </p:pic>
      <p:pic>
        <p:nvPicPr>
          <p:cNvPr id="21" name="Picture 20" descr="An orange arrow pointing up&#10;&#10;Description automatically generated">
            <a:extLst>
              <a:ext uri="{FF2B5EF4-FFF2-40B4-BE49-F238E27FC236}">
                <a16:creationId xmlns:a16="http://schemas.microsoft.com/office/drawing/2014/main" id="{D1D30F10-3C6F-1786-410C-1060CFA72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0" y="5158010"/>
            <a:ext cx="2383464" cy="2383464"/>
          </a:xfrm>
          <a:prstGeom prst="rect">
            <a:avLst/>
          </a:prstGeom>
        </p:spPr>
      </p:pic>
      <p:pic>
        <p:nvPicPr>
          <p:cNvPr id="22" name="Picture 21" descr="An orange arrow pointing up&#10;&#10;Description automatically generated">
            <a:extLst>
              <a:ext uri="{FF2B5EF4-FFF2-40B4-BE49-F238E27FC236}">
                <a16:creationId xmlns:a16="http://schemas.microsoft.com/office/drawing/2014/main" id="{D1F6A497-1802-06EC-D250-5455B70E9E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4400" y="5158010"/>
            <a:ext cx="2383464" cy="238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90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yellow arrow pointing up&#10;&#10;Description automatically generated">
            <a:extLst>
              <a:ext uri="{FF2B5EF4-FFF2-40B4-BE49-F238E27FC236}">
                <a16:creationId xmlns:a16="http://schemas.microsoft.com/office/drawing/2014/main" id="{5135827D-A84E-70BE-C0EA-C5CD05893F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86" y="203736"/>
            <a:ext cx="1610777" cy="1610777"/>
          </a:xfrm>
          <a:prstGeom prst="rect">
            <a:avLst/>
          </a:prstGeom>
        </p:spPr>
      </p:pic>
      <p:pic>
        <p:nvPicPr>
          <p:cNvPr id="4" name="Picture 3" descr="A yellow arrow pointing up&#10;&#10;Description automatically generated">
            <a:extLst>
              <a:ext uri="{FF2B5EF4-FFF2-40B4-BE49-F238E27FC236}">
                <a16:creationId xmlns:a16="http://schemas.microsoft.com/office/drawing/2014/main" id="{A08E51A1-FB6E-9ED2-B1B5-4F7DC67899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086" y="203736"/>
            <a:ext cx="1610777" cy="1610777"/>
          </a:xfrm>
          <a:prstGeom prst="rect">
            <a:avLst/>
          </a:prstGeom>
        </p:spPr>
      </p:pic>
      <p:pic>
        <p:nvPicPr>
          <p:cNvPr id="5" name="Picture 4" descr="A yellow arrow pointing up&#10;&#10;Description automatically generated">
            <a:extLst>
              <a:ext uri="{FF2B5EF4-FFF2-40B4-BE49-F238E27FC236}">
                <a16:creationId xmlns:a16="http://schemas.microsoft.com/office/drawing/2014/main" id="{E322780A-2D8B-713B-6738-48F6885197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386" y="203735"/>
            <a:ext cx="1610777" cy="1610777"/>
          </a:xfrm>
          <a:prstGeom prst="rect">
            <a:avLst/>
          </a:prstGeom>
        </p:spPr>
      </p:pic>
      <p:pic>
        <p:nvPicPr>
          <p:cNvPr id="6" name="Picture 5" descr="A yellow arrow pointing up&#10;&#10;Description automatically generated">
            <a:extLst>
              <a:ext uri="{FF2B5EF4-FFF2-40B4-BE49-F238E27FC236}">
                <a16:creationId xmlns:a16="http://schemas.microsoft.com/office/drawing/2014/main" id="{676C6048-FE3F-C1D3-DC23-975B69C515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0" y="203736"/>
            <a:ext cx="1610777" cy="1610777"/>
          </a:xfrm>
          <a:prstGeom prst="rect">
            <a:avLst/>
          </a:prstGeom>
        </p:spPr>
      </p:pic>
      <p:pic>
        <p:nvPicPr>
          <p:cNvPr id="7" name="Picture 6" descr="A yellow arrow pointing up&#10;&#10;Description automatically generated">
            <a:extLst>
              <a:ext uri="{FF2B5EF4-FFF2-40B4-BE49-F238E27FC236}">
                <a16:creationId xmlns:a16="http://schemas.microsoft.com/office/drawing/2014/main" id="{62E6BE9B-EE0B-BEB3-95A9-279C60F591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800" y="203736"/>
            <a:ext cx="1610777" cy="1610777"/>
          </a:xfrm>
          <a:prstGeom prst="rect">
            <a:avLst/>
          </a:prstGeom>
        </p:spPr>
      </p:pic>
      <p:pic>
        <p:nvPicPr>
          <p:cNvPr id="8" name="Picture 7" descr="A yellow arrow pointing up&#10;&#10;Description automatically generated">
            <a:extLst>
              <a:ext uri="{FF2B5EF4-FFF2-40B4-BE49-F238E27FC236}">
                <a16:creationId xmlns:a16="http://schemas.microsoft.com/office/drawing/2014/main" id="{FC2BD671-FE62-0AFB-714F-9B165D5533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100" y="203735"/>
            <a:ext cx="1610777" cy="1610777"/>
          </a:xfrm>
          <a:prstGeom prst="rect">
            <a:avLst/>
          </a:prstGeom>
        </p:spPr>
      </p:pic>
      <p:pic>
        <p:nvPicPr>
          <p:cNvPr id="10" name="Picture 9" descr="A yellow arrow pointing up&#10;&#10;Description automatically generated">
            <a:extLst>
              <a:ext uri="{FF2B5EF4-FFF2-40B4-BE49-F238E27FC236}">
                <a16:creationId xmlns:a16="http://schemas.microsoft.com/office/drawing/2014/main" id="{9E2A3564-AA9A-A1F9-E0C5-42C662B94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86" y="2105025"/>
            <a:ext cx="1610777" cy="1610777"/>
          </a:xfrm>
          <a:prstGeom prst="rect">
            <a:avLst/>
          </a:prstGeom>
        </p:spPr>
      </p:pic>
      <p:pic>
        <p:nvPicPr>
          <p:cNvPr id="14" name="Picture 13" descr="A yellow arrow pointing up&#10;&#10;Description automatically generated">
            <a:extLst>
              <a:ext uri="{FF2B5EF4-FFF2-40B4-BE49-F238E27FC236}">
                <a16:creationId xmlns:a16="http://schemas.microsoft.com/office/drawing/2014/main" id="{A4C54ED4-63C4-A90E-619F-04E43C3F4C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086" y="2105025"/>
            <a:ext cx="1610777" cy="1610777"/>
          </a:xfrm>
          <a:prstGeom prst="rect">
            <a:avLst/>
          </a:prstGeom>
        </p:spPr>
      </p:pic>
      <p:pic>
        <p:nvPicPr>
          <p:cNvPr id="16" name="Picture 15" descr="A yellow arrow pointing up&#10;&#10;Description automatically generated">
            <a:extLst>
              <a:ext uri="{FF2B5EF4-FFF2-40B4-BE49-F238E27FC236}">
                <a16:creationId xmlns:a16="http://schemas.microsoft.com/office/drawing/2014/main" id="{EEDC3B4F-3A3E-9D82-247D-C6EA1D8F58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386" y="2105024"/>
            <a:ext cx="1610777" cy="1610777"/>
          </a:xfrm>
          <a:prstGeom prst="rect">
            <a:avLst/>
          </a:prstGeom>
        </p:spPr>
      </p:pic>
      <p:pic>
        <p:nvPicPr>
          <p:cNvPr id="17" name="Picture 16" descr="A yellow arrow pointing up&#10;&#10;Description automatically generated">
            <a:extLst>
              <a:ext uri="{FF2B5EF4-FFF2-40B4-BE49-F238E27FC236}">
                <a16:creationId xmlns:a16="http://schemas.microsoft.com/office/drawing/2014/main" id="{BF59C58D-0C02-8992-6880-2658815188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0" y="2105025"/>
            <a:ext cx="1610777" cy="1610777"/>
          </a:xfrm>
          <a:prstGeom prst="rect">
            <a:avLst/>
          </a:prstGeom>
        </p:spPr>
      </p:pic>
      <p:pic>
        <p:nvPicPr>
          <p:cNvPr id="18" name="Picture 17" descr="A yellow arrow pointing up&#10;&#10;Description automatically generated">
            <a:extLst>
              <a:ext uri="{FF2B5EF4-FFF2-40B4-BE49-F238E27FC236}">
                <a16:creationId xmlns:a16="http://schemas.microsoft.com/office/drawing/2014/main" id="{621A326B-EA88-E1B7-0170-41570807C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800" y="2105025"/>
            <a:ext cx="1610777" cy="1610777"/>
          </a:xfrm>
          <a:prstGeom prst="rect">
            <a:avLst/>
          </a:prstGeom>
        </p:spPr>
      </p:pic>
      <p:pic>
        <p:nvPicPr>
          <p:cNvPr id="21" name="Picture 20" descr="A yellow arrow pointing up&#10;&#10;Description automatically generated">
            <a:extLst>
              <a:ext uri="{FF2B5EF4-FFF2-40B4-BE49-F238E27FC236}">
                <a16:creationId xmlns:a16="http://schemas.microsoft.com/office/drawing/2014/main" id="{C99A3778-EB2B-A33D-FFD7-9EE5BFBED6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100" y="2105024"/>
            <a:ext cx="1610777" cy="1610777"/>
          </a:xfrm>
          <a:prstGeom prst="rect">
            <a:avLst/>
          </a:prstGeom>
        </p:spPr>
      </p:pic>
      <p:pic>
        <p:nvPicPr>
          <p:cNvPr id="22" name="Picture 21" descr="A yellow arrow pointing up&#10;&#10;Description automatically generated">
            <a:extLst>
              <a:ext uri="{FF2B5EF4-FFF2-40B4-BE49-F238E27FC236}">
                <a16:creationId xmlns:a16="http://schemas.microsoft.com/office/drawing/2014/main" id="{04653C34-13AD-013B-73ED-B6E852C9FA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86" y="3967551"/>
            <a:ext cx="1610777" cy="1610777"/>
          </a:xfrm>
          <a:prstGeom prst="rect">
            <a:avLst/>
          </a:prstGeom>
        </p:spPr>
      </p:pic>
      <p:pic>
        <p:nvPicPr>
          <p:cNvPr id="26" name="Picture 25" descr="A yellow arrow pointing up&#10;&#10;Description automatically generated">
            <a:extLst>
              <a:ext uri="{FF2B5EF4-FFF2-40B4-BE49-F238E27FC236}">
                <a16:creationId xmlns:a16="http://schemas.microsoft.com/office/drawing/2014/main" id="{417B7C6A-0836-7FE3-423B-C84BEA10FA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086" y="3967551"/>
            <a:ext cx="1610777" cy="1610777"/>
          </a:xfrm>
          <a:prstGeom prst="rect">
            <a:avLst/>
          </a:prstGeom>
        </p:spPr>
      </p:pic>
      <p:pic>
        <p:nvPicPr>
          <p:cNvPr id="28" name="Picture 27" descr="A yellow arrow pointing up&#10;&#10;Description automatically generated">
            <a:extLst>
              <a:ext uri="{FF2B5EF4-FFF2-40B4-BE49-F238E27FC236}">
                <a16:creationId xmlns:a16="http://schemas.microsoft.com/office/drawing/2014/main" id="{684BFB39-3B3F-8806-1A94-373B042A75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386" y="3967550"/>
            <a:ext cx="1610777" cy="1610777"/>
          </a:xfrm>
          <a:prstGeom prst="rect">
            <a:avLst/>
          </a:prstGeom>
        </p:spPr>
      </p:pic>
      <p:pic>
        <p:nvPicPr>
          <p:cNvPr id="33" name="Picture 32" descr="A yellow arrow pointing up&#10;&#10;Description automatically generated">
            <a:extLst>
              <a:ext uri="{FF2B5EF4-FFF2-40B4-BE49-F238E27FC236}">
                <a16:creationId xmlns:a16="http://schemas.microsoft.com/office/drawing/2014/main" id="{DABD4452-BE34-6353-136B-11944D41F9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0" y="3967551"/>
            <a:ext cx="1610777" cy="1610777"/>
          </a:xfrm>
          <a:prstGeom prst="rect">
            <a:avLst/>
          </a:prstGeom>
        </p:spPr>
      </p:pic>
      <p:pic>
        <p:nvPicPr>
          <p:cNvPr id="34" name="Picture 33" descr="A yellow arrow pointing up&#10;&#10;Description automatically generated">
            <a:extLst>
              <a:ext uri="{FF2B5EF4-FFF2-40B4-BE49-F238E27FC236}">
                <a16:creationId xmlns:a16="http://schemas.microsoft.com/office/drawing/2014/main" id="{307DD5A1-2662-4FB1-2AB1-81BA7BE258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800" y="3967551"/>
            <a:ext cx="1610777" cy="1610777"/>
          </a:xfrm>
          <a:prstGeom prst="rect">
            <a:avLst/>
          </a:prstGeom>
        </p:spPr>
      </p:pic>
      <p:pic>
        <p:nvPicPr>
          <p:cNvPr id="35" name="Picture 34" descr="A yellow arrow pointing up&#10;&#10;Description automatically generated">
            <a:extLst>
              <a:ext uri="{FF2B5EF4-FFF2-40B4-BE49-F238E27FC236}">
                <a16:creationId xmlns:a16="http://schemas.microsoft.com/office/drawing/2014/main" id="{19C1FF7A-448F-1ECE-23ED-ED59F56E9C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100" y="3967550"/>
            <a:ext cx="1610777" cy="1610777"/>
          </a:xfrm>
          <a:prstGeom prst="rect">
            <a:avLst/>
          </a:prstGeom>
        </p:spPr>
      </p:pic>
      <p:pic>
        <p:nvPicPr>
          <p:cNvPr id="36" name="Picture 35" descr="A yellow arrow pointing up&#10;&#10;Description automatically generated">
            <a:extLst>
              <a:ext uri="{FF2B5EF4-FFF2-40B4-BE49-F238E27FC236}">
                <a16:creationId xmlns:a16="http://schemas.microsoft.com/office/drawing/2014/main" id="{85648B4F-5DD4-68EF-269C-6B8010DBD5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86" y="5868840"/>
            <a:ext cx="1610777" cy="1610777"/>
          </a:xfrm>
          <a:prstGeom prst="rect">
            <a:avLst/>
          </a:prstGeom>
        </p:spPr>
      </p:pic>
      <p:pic>
        <p:nvPicPr>
          <p:cNvPr id="37" name="Picture 36" descr="A yellow arrow pointing up&#10;&#10;Description automatically generated">
            <a:extLst>
              <a:ext uri="{FF2B5EF4-FFF2-40B4-BE49-F238E27FC236}">
                <a16:creationId xmlns:a16="http://schemas.microsoft.com/office/drawing/2014/main" id="{BACEA0BA-7F31-1CB1-47FA-82BCE3EEDC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086" y="5868840"/>
            <a:ext cx="1610777" cy="1610777"/>
          </a:xfrm>
          <a:prstGeom prst="rect">
            <a:avLst/>
          </a:prstGeom>
        </p:spPr>
      </p:pic>
      <p:pic>
        <p:nvPicPr>
          <p:cNvPr id="38" name="Picture 37" descr="A yellow arrow pointing up&#10;&#10;Description automatically generated">
            <a:extLst>
              <a:ext uri="{FF2B5EF4-FFF2-40B4-BE49-F238E27FC236}">
                <a16:creationId xmlns:a16="http://schemas.microsoft.com/office/drawing/2014/main" id="{263C86B2-A99D-0998-8213-3A16498EAB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386" y="5868839"/>
            <a:ext cx="1610777" cy="1610777"/>
          </a:xfrm>
          <a:prstGeom prst="rect">
            <a:avLst/>
          </a:prstGeom>
        </p:spPr>
      </p:pic>
      <p:pic>
        <p:nvPicPr>
          <p:cNvPr id="39" name="Picture 38" descr="A yellow arrow pointing up&#10;&#10;Description automatically generated">
            <a:extLst>
              <a:ext uri="{FF2B5EF4-FFF2-40B4-BE49-F238E27FC236}">
                <a16:creationId xmlns:a16="http://schemas.microsoft.com/office/drawing/2014/main" id="{3D7CD44D-7B98-8CA5-0E62-3015B0907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0" y="5868840"/>
            <a:ext cx="1610777" cy="1610777"/>
          </a:xfrm>
          <a:prstGeom prst="rect">
            <a:avLst/>
          </a:prstGeom>
        </p:spPr>
      </p:pic>
      <p:pic>
        <p:nvPicPr>
          <p:cNvPr id="40" name="Picture 39" descr="A yellow arrow pointing up&#10;&#10;Description automatically generated">
            <a:extLst>
              <a:ext uri="{FF2B5EF4-FFF2-40B4-BE49-F238E27FC236}">
                <a16:creationId xmlns:a16="http://schemas.microsoft.com/office/drawing/2014/main" id="{EDC5CD82-3BDE-55FF-BC1B-D081E9E1EB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800" y="5868840"/>
            <a:ext cx="1610777" cy="1610777"/>
          </a:xfrm>
          <a:prstGeom prst="rect">
            <a:avLst/>
          </a:prstGeom>
        </p:spPr>
      </p:pic>
      <p:pic>
        <p:nvPicPr>
          <p:cNvPr id="41" name="Picture 40" descr="A yellow arrow pointing up&#10;&#10;Description automatically generated">
            <a:extLst>
              <a:ext uri="{FF2B5EF4-FFF2-40B4-BE49-F238E27FC236}">
                <a16:creationId xmlns:a16="http://schemas.microsoft.com/office/drawing/2014/main" id="{898D1CF2-4FFE-4A43-641C-44823582A7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100" y="5868839"/>
            <a:ext cx="1610777" cy="1610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6615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 descr="A yellow arrow pointing up&#10;&#10;Description automatically generated">
            <a:extLst>
              <a:ext uri="{FF2B5EF4-FFF2-40B4-BE49-F238E27FC236}">
                <a16:creationId xmlns:a16="http://schemas.microsoft.com/office/drawing/2014/main" id="{B639057F-BA44-B8FC-7D0D-D341940A40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3" y="150185"/>
            <a:ext cx="2401739" cy="2401739"/>
          </a:xfrm>
          <a:prstGeom prst="rect">
            <a:avLst/>
          </a:prstGeom>
        </p:spPr>
      </p:pic>
      <p:pic>
        <p:nvPicPr>
          <p:cNvPr id="3" name="Picture 2" descr="A yellow arrow pointing up&#10;&#10;Description automatically generated">
            <a:extLst>
              <a:ext uri="{FF2B5EF4-FFF2-40B4-BE49-F238E27FC236}">
                <a16:creationId xmlns:a16="http://schemas.microsoft.com/office/drawing/2014/main" id="{05EF2BB8-90A7-8EF7-956B-C9550E3B99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623" y="150185"/>
            <a:ext cx="2401739" cy="2401739"/>
          </a:xfrm>
          <a:prstGeom prst="rect">
            <a:avLst/>
          </a:prstGeom>
        </p:spPr>
      </p:pic>
      <p:pic>
        <p:nvPicPr>
          <p:cNvPr id="9" name="Picture 8" descr="A yellow arrow pointing up&#10;&#10;Description automatically generated">
            <a:extLst>
              <a:ext uri="{FF2B5EF4-FFF2-40B4-BE49-F238E27FC236}">
                <a16:creationId xmlns:a16="http://schemas.microsoft.com/office/drawing/2014/main" id="{09C505B2-B80F-B906-8586-43BE21175D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884" y="150185"/>
            <a:ext cx="2401739" cy="2401739"/>
          </a:xfrm>
          <a:prstGeom prst="rect">
            <a:avLst/>
          </a:prstGeom>
        </p:spPr>
      </p:pic>
      <p:pic>
        <p:nvPicPr>
          <p:cNvPr id="11" name="Picture 10" descr="A yellow arrow pointing up&#10;&#10;Description automatically generated">
            <a:extLst>
              <a:ext uri="{FF2B5EF4-FFF2-40B4-BE49-F238E27FC236}">
                <a16:creationId xmlns:a16="http://schemas.microsoft.com/office/drawing/2014/main" id="{49FD99CF-8F47-BFE3-3588-7425E41074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8284" y="150185"/>
            <a:ext cx="2401739" cy="2401739"/>
          </a:xfrm>
          <a:prstGeom prst="rect">
            <a:avLst/>
          </a:prstGeom>
        </p:spPr>
      </p:pic>
      <p:pic>
        <p:nvPicPr>
          <p:cNvPr id="12" name="Picture 11" descr="A yellow arrow pointing up&#10;&#10;Description automatically generated">
            <a:extLst>
              <a:ext uri="{FF2B5EF4-FFF2-40B4-BE49-F238E27FC236}">
                <a16:creationId xmlns:a16="http://schemas.microsoft.com/office/drawing/2014/main" id="{F721E401-4CA0-5EC2-7128-B33A2FEFF3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39" y="2662791"/>
            <a:ext cx="2401739" cy="2401739"/>
          </a:xfrm>
          <a:prstGeom prst="rect">
            <a:avLst/>
          </a:prstGeom>
        </p:spPr>
      </p:pic>
      <p:pic>
        <p:nvPicPr>
          <p:cNvPr id="13" name="Picture 12" descr="A yellow arrow pointing up&#10;&#10;Description automatically generated">
            <a:extLst>
              <a:ext uri="{FF2B5EF4-FFF2-40B4-BE49-F238E27FC236}">
                <a16:creationId xmlns:a16="http://schemas.microsoft.com/office/drawing/2014/main" id="{ABE851AA-5379-6BEF-058D-07B909CCA0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539" y="2662791"/>
            <a:ext cx="2401739" cy="2401739"/>
          </a:xfrm>
          <a:prstGeom prst="rect">
            <a:avLst/>
          </a:prstGeom>
        </p:spPr>
      </p:pic>
      <p:pic>
        <p:nvPicPr>
          <p:cNvPr id="15" name="Picture 14" descr="A yellow arrow pointing up&#10;&#10;Description automatically generated">
            <a:extLst>
              <a:ext uri="{FF2B5EF4-FFF2-40B4-BE49-F238E27FC236}">
                <a16:creationId xmlns:a16="http://schemas.microsoft.com/office/drawing/2014/main" id="{7E8C2049-4C73-43D3-8832-ABA7736DED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2662791"/>
            <a:ext cx="2401739" cy="2401739"/>
          </a:xfrm>
          <a:prstGeom prst="rect">
            <a:avLst/>
          </a:prstGeom>
        </p:spPr>
      </p:pic>
      <p:pic>
        <p:nvPicPr>
          <p:cNvPr id="19" name="Picture 18" descr="A yellow arrow pointing up&#10;&#10;Description automatically generated">
            <a:extLst>
              <a:ext uri="{FF2B5EF4-FFF2-40B4-BE49-F238E27FC236}">
                <a16:creationId xmlns:a16="http://schemas.microsoft.com/office/drawing/2014/main" id="{D0998862-FBCB-5E55-A636-0F2CC7D437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200" y="2662791"/>
            <a:ext cx="2401739" cy="2401739"/>
          </a:xfrm>
          <a:prstGeom prst="rect">
            <a:avLst/>
          </a:prstGeom>
        </p:spPr>
      </p:pic>
      <p:pic>
        <p:nvPicPr>
          <p:cNvPr id="20" name="Picture 19" descr="A yellow arrow pointing up&#10;&#10;Description automatically generated">
            <a:extLst>
              <a:ext uri="{FF2B5EF4-FFF2-40B4-BE49-F238E27FC236}">
                <a16:creationId xmlns:a16="http://schemas.microsoft.com/office/drawing/2014/main" id="{17BC2BEB-56DA-2F8D-7C18-8590020DC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39" y="5175398"/>
            <a:ext cx="2401739" cy="2401739"/>
          </a:xfrm>
          <a:prstGeom prst="rect">
            <a:avLst/>
          </a:prstGeom>
        </p:spPr>
      </p:pic>
      <p:pic>
        <p:nvPicPr>
          <p:cNvPr id="23" name="Picture 22" descr="A yellow arrow pointing up&#10;&#10;Description automatically generated">
            <a:extLst>
              <a:ext uri="{FF2B5EF4-FFF2-40B4-BE49-F238E27FC236}">
                <a16:creationId xmlns:a16="http://schemas.microsoft.com/office/drawing/2014/main" id="{AA19E574-D08F-D26B-0BCB-68EBE0ED4C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539" y="5175398"/>
            <a:ext cx="2401739" cy="2401739"/>
          </a:xfrm>
          <a:prstGeom prst="rect">
            <a:avLst/>
          </a:prstGeom>
        </p:spPr>
      </p:pic>
      <p:pic>
        <p:nvPicPr>
          <p:cNvPr id="24" name="Picture 23" descr="A yellow arrow pointing up&#10;&#10;Description automatically generated">
            <a:extLst>
              <a:ext uri="{FF2B5EF4-FFF2-40B4-BE49-F238E27FC236}">
                <a16:creationId xmlns:a16="http://schemas.microsoft.com/office/drawing/2014/main" id="{D3D7B82E-FE65-6E7D-593F-E462C790BB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5175398"/>
            <a:ext cx="2401739" cy="2401739"/>
          </a:xfrm>
          <a:prstGeom prst="rect">
            <a:avLst/>
          </a:prstGeom>
        </p:spPr>
      </p:pic>
      <p:pic>
        <p:nvPicPr>
          <p:cNvPr id="25" name="Picture 24" descr="A yellow arrow pointing up&#10;&#10;Description automatically generated">
            <a:extLst>
              <a:ext uri="{FF2B5EF4-FFF2-40B4-BE49-F238E27FC236}">
                <a16:creationId xmlns:a16="http://schemas.microsoft.com/office/drawing/2014/main" id="{BE3D5324-8C37-F1BD-552D-47741C7B5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200" y="5175398"/>
            <a:ext cx="2401739" cy="240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227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01621BB8-AD05-98F3-844E-24D99C83F4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23825"/>
            <a:ext cx="1585166" cy="1584814"/>
          </a:xfrm>
          <a:prstGeom prst="rect">
            <a:avLst/>
          </a:prstGeom>
        </p:spPr>
      </p:pic>
      <p:pic>
        <p:nvPicPr>
          <p:cNvPr id="11" name="Picture 1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9AFCD762-5086-3071-B0F1-32DB8EBD3B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450" y="123825"/>
            <a:ext cx="1585166" cy="1584814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E925DB2-391A-08DF-9F35-DB53EFAF28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100" y="123825"/>
            <a:ext cx="1585166" cy="1584814"/>
          </a:xfrm>
          <a:prstGeom prst="rect">
            <a:avLst/>
          </a:prstGeom>
        </p:spPr>
      </p:pic>
      <p:pic>
        <p:nvPicPr>
          <p:cNvPr id="13" name="Picture 1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9D448A52-D4C8-2235-0840-F322DEF808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50" y="123825"/>
            <a:ext cx="1585166" cy="1584814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19F7DE6E-AA58-84C8-9262-D0B37B873D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123825"/>
            <a:ext cx="1585166" cy="1584814"/>
          </a:xfrm>
          <a:prstGeom prst="rect">
            <a:avLst/>
          </a:prstGeom>
        </p:spPr>
      </p:pic>
      <p:pic>
        <p:nvPicPr>
          <p:cNvPr id="19" name="Picture 18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E5927FE-0B57-640C-DDAD-5341EABDD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2049952"/>
            <a:ext cx="1585166" cy="1584814"/>
          </a:xfrm>
          <a:prstGeom prst="rect">
            <a:avLst/>
          </a:prstGeom>
        </p:spPr>
      </p:pic>
      <p:pic>
        <p:nvPicPr>
          <p:cNvPr id="20" name="Picture 1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63F01914-76BC-7C2F-C18E-DC01A2A43F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450" y="2049952"/>
            <a:ext cx="1585166" cy="1584814"/>
          </a:xfrm>
          <a:prstGeom prst="rect">
            <a:avLst/>
          </a:prstGeom>
        </p:spPr>
      </p:pic>
      <p:pic>
        <p:nvPicPr>
          <p:cNvPr id="23" name="Picture 2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07A4A3AA-07A1-17C0-1B93-C6158B6DA2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100" y="2049952"/>
            <a:ext cx="1585166" cy="1584814"/>
          </a:xfrm>
          <a:prstGeom prst="rect">
            <a:avLst/>
          </a:prstGeom>
        </p:spPr>
      </p:pic>
      <p:pic>
        <p:nvPicPr>
          <p:cNvPr id="24" name="Picture 2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B643D8F-314C-2939-35BD-3526099F99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50" y="2049952"/>
            <a:ext cx="1585166" cy="1584814"/>
          </a:xfrm>
          <a:prstGeom prst="rect">
            <a:avLst/>
          </a:prstGeom>
        </p:spPr>
      </p:pic>
      <p:pic>
        <p:nvPicPr>
          <p:cNvPr id="25" name="Picture 2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D9660BA9-9228-D5D6-C29D-220799BFD3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2049952"/>
            <a:ext cx="1585166" cy="1584814"/>
          </a:xfrm>
          <a:prstGeom prst="rect">
            <a:avLst/>
          </a:prstGeom>
        </p:spPr>
      </p:pic>
      <p:pic>
        <p:nvPicPr>
          <p:cNvPr id="27" name="Picture 2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C82DE457-416B-D8F7-64B4-37B32A5484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3976079"/>
            <a:ext cx="1585166" cy="1584814"/>
          </a:xfrm>
          <a:prstGeom prst="rect">
            <a:avLst/>
          </a:prstGeom>
        </p:spPr>
      </p:pic>
      <p:pic>
        <p:nvPicPr>
          <p:cNvPr id="29" name="Picture 28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79F8A8C-D5C0-1FCF-C267-A47D04ED61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450" y="3976079"/>
            <a:ext cx="1585166" cy="1584814"/>
          </a:xfrm>
          <a:prstGeom prst="rect">
            <a:avLst/>
          </a:prstGeom>
        </p:spPr>
      </p:pic>
      <p:pic>
        <p:nvPicPr>
          <p:cNvPr id="31" name="Picture 3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CA6B4674-B4DF-F66B-F5BD-94C4C38EC7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100" y="3976079"/>
            <a:ext cx="1585166" cy="1584814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DBE85F1F-5CA2-026E-C1F2-F265884153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50" y="3976079"/>
            <a:ext cx="1585166" cy="1584814"/>
          </a:xfrm>
          <a:prstGeom prst="rect">
            <a:avLst/>
          </a:prstGeom>
        </p:spPr>
      </p:pic>
      <p:pic>
        <p:nvPicPr>
          <p:cNvPr id="42" name="Picture 4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9AB5D673-4DB3-B82A-F511-8548EE286C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3976079"/>
            <a:ext cx="1585166" cy="1584814"/>
          </a:xfrm>
          <a:prstGeom prst="rect">
            <a:avLst/>
          </a:prstGeom>
        </p:spPr>
      </p:pic>
      <p:pic>
        <p:nvPicPr>
          <p:cNvPr id="43" name="Picture 4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A97CC0C-AA73-4AAC-1E5E-2EC5483A80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5902206"/>
            <a:ext cx="1585166" cy="1584814"/>
          </a:xfrm>
          <a:prstGeom prst="rect">
            <a:avLst/>
          </a:prstGeom>
        </p:spPr>
      </p:pic>
      <p:pic>
        <p:nvPicPr>
          <p:cNvPr id="44" name="Picture 4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5445BE8C-7941-409E-D285-792808FC09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450" y="5902206"/>
            <a:ext cx="1585166" cy="1584814"/>
          </a:xfrm>
          <a:prstGeom prst="rect">
            <a:avLst/>
          </a:prstGeom>
        </p:spPr>
      </p:pic>
      <p:pic>
        <p:nvPicPr>
          <p:cNvPr id="45" name="Picture 4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EB574B-4AAA-5522-14C4-CC469B97DA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100" y="5902206"/>
            <a:ext cx="1585166" cy="1584814"/>
          </a:xfrm>
          <a:prstGeom prst="rect">
            <a:avLst/>
          </a:prstGeom>
        </p:spPr>
      </p:pic>
      <p:pic>
        <p:nvPicPr>
          <p:cNvPr id="46" name="Picture 4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5FAE67F-04F8-1B03-6911-13C58E1F82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50" y="5902206"/>
            <a:ext cx="1585166" cy="1584814"/>
          </a:xfrm>
          <a:prstGeom prst="rect">
            <a:avLst/>
          </a:prstGeom>
        </p:spPr>
      </p:pic>
      <p:pic>
        <p:nvPicPr>
          <p:cNvPr id="47" name="Picture 4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A2DCC8EB-AFB8-6EC9-7A61-53F01AA036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5902206"/>
            <a:ext cx="1585166" cy="158481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green arrow pointing up&#10;&#10;Description automatically generated">
            <a:extLst>
              <a:ext uri="{FF2B5EF4-FFF2-40B4-BE49-F238E27FC236}">
                <a16:creationId xmlns:a16="http://schemas.microsoft.com/office/drawing/2014/main" id="{DEE91F32-A47E-C9D6-C2F4-23E4BE9512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117453"/>
            <a:ext cx="1671359" cy="1671359"/>
          </a:xfrm>
          <a:prstGeom prst="rect">
            <a:avLst/>
          </a:prstGeom>
        </p:spPr>
      </p:pic>
      <p:pic>
        <p:nvPicPr>
          <p:cNvPr id="11" name="Picture 10" descr="A green arrow pointing up&#10;&#10;Description automatically generated">
            <a:extLst>
              <a:ext uri="{FF2B5EF4-FFF2-40B4-BE49-F238E27FC236}">
                <a16:creationId xmlns:a16="http://schemas.microsoft.com/office/drawing/2014/main" id="{B1B71F58-A4AC-B30F-F678-27381ECD6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792" y="126089"/>
            <a:ext cx="1671359" cy="1671359"/>
          </a:xfrm>
          <a:prstGeom prst="rect">
            <a:avLst/>
          </a:prstGeom>
        </p:spPr>
      </p:pic>
      <p:pic>
        <p:nvPicPr>
          <p:cNvPr id="12" name="Picture 11" descr="A green arrow pointing up&#10;&#10;Description automatically generated">
            <a:extLst>
              <a:ext uri="{FF2B5EF4-FFF2-40B4-BE49-F238E27FC236}">
                <a16:creationId xmlns:a16="http://schemas.microsoft.com/office/drawing/2014/main" id="{CE13EF3D-3904-879B-07F9-3F8359600B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444" y="117450"/>
            <a:ext cx="1671359" cy="1671359"/>
          </a:xfrm>
          <a:prstGeom prst="rect">
            <a:avLst/>
          </a:prstGeom>
        </p:spPr>
      </p:pic>
      <p:pic>
        <p:nvPicPr>
          <p:cNvPr id="13" name="Picture 12" descr="A green arrow pointing up&#10;&#10;Description automatically generated">
            <a:extLst>
              <a:ext uri="{FF2B5EF4-FFF2-40B4-BE49-F238E27FC236}">
                <a16:creationId xmlns:a16="http://schemas.microsoft.com/office/drawing/2014/main" id="{21216D63-B1E5-99B3-DF8C-5614E6D541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003" y="117451"/>
            <a:ext cx="1671359" cy="1671359"/>
          </a:xfrm>
          <a:prstGeom prst="rect">
            <a:avLst/>
          </a:prstGeom>
        </p:spPr>
      </p:pic>
      <p:pic>
        <p:nvPicPr>
          <p:cNvPr id="15" name="Picture 14" descr="A green arrow pointing up&#10;&#10;Description automatically generated">
            <a:extLst>
              <a:ext uri="{FF2B5EF4-FFF2-40B4-BE49-F238E27FC236}">
                <a16:creationId xmlns:a16="http://schemas.microsoft.com/office/drawing/2014/main" id="{9FEA0526-C828-7EA0-0023-975177FC54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872" y="117451"/>
            <a:ext cx="1671359" cy="1671359"/>
          </a:xfrm>
          <a:prstGeom prst="rect">
            <a:avLst/>
          </a:prstGeom>
        </p:spPr>
      </p:pic>
      <p:pic>
        <p:nvPicPr>
          <p:cNvPr id="19" name="Picture 18" descr="A green arrow pointing up&#10;&#10;Description automatically generated">
            <a:extLst>
              <a:ext uri="{FF2B5EF4-FFF2-40B4-BE49-F238E27FC236}">
                <a16:creationId xmlns:a16="http://schemas.microsoft.com/office/drawing/2014/main" id="{1DB4B0B1-6A43-60FB-8827-E21BC8397B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118782"/>
            <a:ext cx="1671359" cy="1671359"/>
          </a:xfrm>
          <a:prstGeom prst="rect">
            <a:avLst/>
          </a:prstGeom>
        </p:spPr>
      </p:pic>
      <p:pic>
        <p:nvPicPr>
          <p:cNvPr id="20" name="Picture 19" descr="A green arrow pointing up&#10;&#10;Description automatically generated">
            <a:extLst>
              <a:ext uri="{FF2B5EF4-FFF2-40B4-BE49-F238E27FC236}">
                <a16:creationId xmlns:a16="http://schemas.microsoft.com/office/drawing/2014/main" id="{F50E42C8-06C5-7CDA-6A22-DF2E386BC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2027496"/>
            <a:ext cx="1671359" cy="1671359"/>
          </a:xfrm>
          <a:prstGeom prst="rect">
            <a:avLst/>
          </a:prstGeom>
        </p:spPr>
      </p:pic>
      <p:pic>
        <p:nvPicPr>
          <p:cNvPr id="23" name="Picture 22" descr="A green arrow pointing up&#10;&#10;Description automatically generated">
            <a:extLst>
              <a:ext uri="{FF2B5EF4-FFF2-40B4-BE49-F238E27FC236}">
                <a16:creationId xmlns:a16="http://schemas.microsoft.com/office/drawing/2014/main" id="{5E7FF518-E609-0804-576E-A4DB603079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792" y="2036132"/>
            <a:ext cx="1671359" cy="1671359"/>
          </a:xfrm>
          <a:prstGeom prst="rect">
            <a:avLst/>
          </a:prstGeom>
        </p:spPr>
      </p:pic>
      <p:pic>
        <p:nvPicPr>
          <p:cNvPr id="24" name="Picture 23" descr="A green arrow pointing up&#10;&#10;Description automatically generated">
            <a:extLst>
              <a:ext uri="{FF2B5EF4-FFF2-40B4-BE49-F238E27FC236}">
                <a16:creationId xmlns:a16="http://schemas.microsoft.com/office/drawing/2014/main" id="{2D31BEC2-365B-16D5-ABF5-B1FA4755DD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444" y="2027493"/>
            <a:ext cx="1671359" cy="1671359"/>
          </a:xfrm>
          <a:prstGeom prst="rect">
            <a:avLst/>
          </a:prstGeom>
        </p:spPr>
      </p:pic>
      <p:pic>
        <p:nvPicPr>
          <p:cNvPr id="25" name="Picture 24" descr="A green arrow pointing up&#10;&#10;Description automatically generated">
            <a:extLst>
              <a:ext uri="{FF2B5EF4-FFF2-40B4-BE49-F238E27FC236}">
                <a16:creationId xmlns:a16="http://schemas.microsoft.com/office/drawing/2014/main" id="{D600D298-E669-F82E-6D73-55E563C4CF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003" y="2027494"/>
            <a:ext cx="1671359" cy="1671359"/>
          </a:xfrm>
          <a:prstGeom prst="rect">
            <a:avLst/>
          </a:prstGeom>
        </p:spPr>
      </p:pic>
      <p:pic>
        <p:nvPicPr>
          <p:cNvPr id="27" name="Picture 26" descr="A green arrow pointing up&#10;&#10;Description automatically generated">
            <a:extLst>
              <a:ext uri="{FF2B5EF4-FFF2-40B4-BE49-F238E27FC236}">
                <a16:creationId xmlns:a16="http://schemas.microsoft.com/office/drawing/2014/main" id="{A8583631-9D70-F590-F324-15C6CCAB1E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872" y="2027494"/>
            <a:ext cx="1671359" cy="1671359"/>
          </a:xfrm>
          <a:prstGeom prst="rect">
            <a:avLst/>
          </a:prstGeom>
        </p:spPr>
      </p:pic>
      <p:pic>
        <p:nvPicPr>
          <p:cNvPr id="29" name="Picture 28" descr="A green arrow pointing up&#10;&#10;Description automatically generated">
            <a:extLst>
              <a:ext uri="{FF2B5EF4-FFF2-40B4-BE49-F238E27FC236}">
                <a16:creationId xmlns:a16="http://schemas.microsoft.com/office/drawing/2014/main" id="{6BFAB54B-A82F-93C7-1D8A-14BC3BCE6C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2028825"/>
            <a:ext cx="1671359" cy="1671359"/>
          </a:xfrm>
          <a:prstGeom prst="rect">
            <a:avLst/>
          </a:prstGeom>
        </p:spPr>
      </p:pic>
      <p:pic>
        <p:nvPicPr>
          <p:cNvPr id="31" name="Picture 30" descr="A green arrow pointing up&#10;&#10;Description automatically generated">
            <a:extLst>
              <a:ext uri="{FF2B5EF4-FFF2-40B4-BE49-F238E27FC236}">
                <a16:creationId xmlns:a16="http://schemas.microsoft.com/office/drawing/2014/main" id="{CAB3F20F-32D7-613E-DEDE-89DE8F407E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3797370"/>
            <a:ext cx="1671359" cy="1671359"/>
          </a:xfrm>
          <a:prstGeom prst="rect">
            <a:avLst/>
          </a:prstGeom>
        </p:spPr>
      </p:pic>
      <p:pic>
        <p:nvPicPr>
          <p:cNvPr id="32" name="Picture 31" descr="A green arrow pointing up&#10;&#10;Description automatically generated">
            <a:extLst>
              <a:ext uri="{FF2B5EF4-FFF2-40B4-BE49-F238E27FC236}">
                <a16:creationId xmlns:a16="http://schemas.microsoft.com/office/drawing/2014/main" id="{A65EB8B8-BDD2-598B-11F5-A5C6525458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792" y="3806006"/>
            <a:ext cx="1671359" cy="1671359"/>
          </a:xfrm>
          <a:prstGeom prst="rect">
            <a:avLst/>
          </a:prstGeom>
        </p:spPr>
      </p:pic>
      <p:pic>
        <p:nvPicPr>
          <p:cNvPr id="42" name="Picture 41" descr="A green arrow pointing up&#10;&#10;Description automatically generated">
            <a:extLst>
              <a:ext uri="{FF2B5EF4-FFF2-40B4-BE49-F238E27FC236}">
                <a16:creationId xmlns:a16="http://schemas.microsoft.com/office/drawing/2014/main" id="{1184CEDB-C689-B091-2658-81B7930563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444" y="3797367"/>
            <a:ext cx="1671359" cy="1671359"/>
          </a:xfrm>
          <a:prstGeom prst="rect">
            <a:avLst/>
          </a:prstGeom>
        </p:spPr>
      </p:pic>
      <p:pic>
        <p:nvPicPr>
          <p:cNvPr id="43" name="Picture 42" descr="A green arrow pointing up&#10;&#10;Description automatically generated">
            <a:extLst>
              <a:ext uri="{FF2B5EF4-FFF2-40B4-BE49-F238E27FC236}">
                <a16:creationId xmlns:a16="http://schemas.microsoft.com/office/drawing/2014/main" id="{03DB5B23-B8D2-B5FD-0697-BC3F3324E0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003" y="3797368"/>
            <a:ext cx="1671359" cy="1671359"/>
          </a:xfrm>
          <a:prstGeom prst="rect">
            <a:avLst/>
          </a:prstGeom>
        </p:spPr>
      </p:pic>
      <p:pic>
        <p:nvPicPr>
          <p:cNvPr id="44" name="Picture 43" descr="A green arrow pointing up&#10;&#10;Description automatically generated">
            <a:extLst>
              <a:ext uri="{FF2B5EF4-FFF2-40B4-BE49-F238E27FC236}">
                <a16:creationId xmlns:a16="http://schemas.microsoft.com/office/drawing/2014/main" id="{60CE7F80-6C14-FF59-65BA-8131BDE4E1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872" y="3797368"/>
            <a:ext cx="1671359" cy="1671359"/>
          </a:xfrm>
          <a:prstGeom prst="rect">
            <a:avLst/>
          </a:prstGeom>
        </p:spPr>
      </p:pic>
      <p:pic>
        <p:nvPicPr>
          <p:cNvPr id="45" name="Picture 44" descr="A green arrow pointing up&#10;&#10;Description automatically generated">
            <a:extLst>
              <a:ext uri="{FF2B5EF4-FFF2-40B4-BE49-F238E27FC236}">
                <a16:creationId xmlns:a16="http://schemas.microsoft.com/office/drawing/2014/main" id="{0CECD5AD-F41E-B32F-102F-FDF3F22788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3798699"/>
            <a:ext cx="1671359" cy="1671359"/>
          </a:xfrm>
          <a:prstGeom prst="rect">
            <a:avLst/>
          </a:prstGeom>
        </p:spPr>
      </p:pic>
      <p:pic>
        <p:nvPicPr>
          <p:cNvPr id="46" name="Picture 45" descr="A green arrow pointing up&#10;&#10;Description automatically generated">
            <a:extLst>
              <a:ext uri="{FF2B5EF4-FFF2-40B4-BE49-F238E27FC236}">
                <a16:creationId xmlns:a16="http://schemas.microsoft.com/office/drawing/2014/main" id="{9734F651-53DC-7810-57FE-262C1DDEF0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5707413"/>
            <a:ext cx="1671359" cy="1671359"/>
          </a:xfrm>
          <a:prstGeom prst="rect">
            <a:avLst/>
          </a:prstGeom>
        </p:spPr>
      </p:pic>
      <p:pic>
        <p:nvPicPr>
          <p:cNvPr id="47" name="Picture 46" descr="A green arrow pointing up&#10;&#10;Description automatically generated">
            <a:extLst>
              <a:ext uri="{FF2B5EF4-FFF2-40B4-BE49-F238E27FC236}">
                <a16:creationId xmlns:a16="http://schemas.microsoft.com/office/drawing/2014/main" id="{E847F55E-9923-B214-925F-C76EBE8368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792" y="5716049"/>
            <a:ext cx="1671359" cy="1671359"/>
          </a:xfrm>
          <a:prstGeom prst="rect">
            <a:avLst/>
          </a:prstGeom>
        </p:spPr>
      </p:pic>
      <p:pic>
        <p:nvPicPr>
          <p:cNvPr id="48" name="Picture 47" descr="A green arrow pointing up&#10;&#10;Description automatically generated">
            <a:extLst>
              <a:ext uri="{FF2B5EF4-FFF2-40B4-BE49-F238E27FC236}">
                <a16:creationId xmlns:a16="http://schemas.microsoft.com/office/drawing/2014/main" id="{12BAF492-E7E7-5CB5-6254-1E9500DCAE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444" y="5707410"/>
            <a:ext cx="1671359" cy="1671359"/>
          </a:xfrm>
          <a:prstGeom prst="rect">
            <a:avLst/>
          </a:prstGeom>
        </p:spPr>
      </p:pic>
      <p:pic>
        <p:nvPicPr>
          <p:cNvPr id="49" name="Picture 48" descr="A green arrow pointing up&#10;&#10;Description automatically generated">
            <a:extLst>
              <a:ext uri="{FF2B5EF4-FFF2-40B4-BE49-F238E27FC236}">
                <a16:creationId xmlns:a16="http://schemas.microsoft.com/office/drawing/2014/main" id="{5B12FBBB-804E-8538-85FB-3950FF10DB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003" y="5707411"/>
            <a:ext cx="1671359" cy="1671359"/>
          </a:xfrm>
          <a:prstGeom prst="rect">
            <a:avLst/>
          </a:prstGeom>
        </p:spPr>
      </p:pic>
      <p:pic>
        <p:nvPicPr>
          <p:cNvPr id="50" name="Picture 49" descr="A green arrow pointing up&#10;&#10;Description automatically generated">
            <a:extLst>
              <a:ext uri="{FF2B5EF4-FFF2-40B4-BE49-F238E27FC236}">
                <a16:creationId xmlns:a16="http://schemas.microsoft.com/office/drawing/2014/main" id="{DC167888-52D9-48FA-96B1-D625AAF087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872" y="5707411"/>
            <a:ext cx="1671359" cy="1671359"/>
          </a:xfrm>
          <a:prstGeom prst="rect">
            <a:avLst/>
          </a:prstGeom>
        </p:spPr>
      </p:pic>
      <p:pic>
        <p:nvPicPr>
          <p:cNvPr id="51" name="Picture 50" descr="A green arrow pointing up&#10;&#10;Description automatically generated">
            <a:extLst>
              <a:ext uri="{FF2B5EF4-FFF2-40B4-BE49-F238E27FC236}">
                <a16:creationId xmlns:a16="http://schemas.microsoft.com/office/drawing/2014/main" id="{A4B9E720-8E43-9BAF-81A2-126EE2F2BF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5708742"/>
            <a:ext cx="1671359" cy="1671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216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 descr="A green arrow pointing up&#10;&#10;Description automatically generated">
            <a:extLst>
              <a:ext uri="{FF2B5EF4-FFF2-40B4-BE49-F238E27FC236}">
                <a16:creationId xmlns:a16="http://schemas.microsoft.com/office/drawing/2014/main" id="{22827DDF-EA3F-2321-6831-5087D30251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32" y="200025"/>
            <a:ext cx="2389297" cy="2389297"/>
          </a:xfrm>
          <a:prstGeom prst="rect">
            <a:avLst/>
          </a:prstGeom>
        </p:spPr>
      </p:pic>
      <p:pic>
        <p:nvPicPr>
          <p:cNvPr id="5" name="Picture 4" descr="A green arrow pointing up&#10;&#10;Description automatically generated">
            <a:extLst>
              <a:ext uri="{FF2B5EF4-FFF2-40B4-BE49-F238E27FC236}">
                <a16:creationId xmlns:a16="http://schemas.microsoft.com/office/drawing/2014/main" id="{81CE7073-63B0-0A71-79C7-EC682874A0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332" y="200025"/>
            <a:ext cx="2389297" cy="2389297"/>
          </a:xfrm>
          <a:prstGeom prst="rect">
            <a:avLst/>
          </a:prstGeom>
        </p:spPr>
      </p:pic>
      <p:pic>
        <p:nvPicPr>
          <p:cNvPr id="6" name="Picture 5" descr="A green arrow pointing up&#10;&#10;Description automatically generated">
            <a:extLst>
              <a:ext uri="{FF2B5EF4-FFF2-40B4-BE49-F238E27FC236}">
                <a16:creationId xmlns:a16="http://schemas.microsoft.com/office/drawing/2014/main" id="{28FACAE3-5EFE-B2DF-8DDB-F3CF93DCF3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0" y="200025"/>
            <a:ext cx="2389297" cy="2389297"/>
          </a:xfrm>
          <a:prstGeom prst="rect">
            <a:avLst/>
          </a:prstGeom>
        </p:spPr>
      </p:pic>
      <p:pic>
        <p:nvPicPr>
          <p:cNvPr id="7" name="Picture 6" descr="A green arrow pointing up&#10;&#10;Description automatically generated">
            <a:extLst>
              <a:ext uri="{FF2B5EF4-FFF2-40B4-BE49-F238E27FC236}">
                <a16:creationId xmlns:a16="http://schemas.microsoft.com/office/drawing/2014/main" id="{3764FF7F-12BC-45EB-99C1-C9A5FECDCE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4400" y="200025"/>
            <a:ext cx="2389297" cy="2389297"/>
          </a:xfrm>
          <a:prstGeom prst="rect">
            <a:avLst/>
          </a:prstGeom>
        </p:spPr>
      </p:pic>
      <p:pic>
        <p:nvPicPr>
          <p:cNvPr id="8" name="Picture 7" descr="A green arrow pointing up&#10;&#10;Description automatically generated">
            <a:extLst>
              <a:ext uri="{FF2B5EF4-FFF2-40B4-BE49-F238E27FC236}">
                <a16:creationId xmlns:a16="http://schemas.microsoft.com/office/drawing/2014/main" id="{7220FFEC-3BD8-6369-33A5-F5F1075B9D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09" y="2693932"/>
            <a:ext cx="2389297" cy="2389297"/>
          </a:xfrm>
          <a:prstGeom prst="rect">
            <a:avLst/>
          </a:prstGeom>
        </p:spPr>
      </p:pic>
      <p:pic>
        <p:nvPicPr>
          <p:cNvPr id="10" name="Picture 9" descr="A green arrow pointing up&#10;&#10;Description automatically generated">
            <a:extLst>
              <a:ext uri="{FF2B5EF4-FFF2-40B4-BE49-F238E27FC236}">
                <a16:creationId xmlns:a16="http://schemas.microsoft.com/office/drawing/2014/main" id="{3A199F97-02B4-6E3F-AE65-67758BC7DC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109" y="2693932"/>
            <a:ext cx="2389297" cy="2389297"/>
          </a:xfrm>
          <a:prstGeom prst="rect">
            <a:avLst/>
          </a:prstGeom>
        </p:spPr>
      </p:pic>
      <p:pic>
        <p:nvPicPr>
          <p:cNvPr id="14" name="Picture 13" descr="A green arrow pointing up&#10;&#10;Description automatically generated">
            <a:extLst>
              <a:ext uri="{FF2B5EF4-FFF2-40B4-BE49-F238E27FC236}">
                <a16:creationId xmlns:a16="http://schemas.microsoft.com/office/drawing/2014/main" id="{5689A2EC-0D5E-40C1-BD2F-21B508A4D4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777" y="2693932"/>
            <a:ext cx="2389297" cy="2389297"/>
          </a:xfrm>
          <a:prstGeom prst="rect">
            <a:avLst/>
          </a:prstGeom>
        </p:spPr>
      </p:pic>
      <p:pic>
        <p:nvPicPr>
          <p:cNvPr id="16" name="Picture 15" descr="A green arrow pointing up&#10;&#10;Description automatically generated">
            <a:extLst>
              <a:ext uri="{FF2B5EF4-FFF2-40B4-BE49-F238E27FC236}">
                <a16:creationId xmlns:a16="http://schemas.microsoft.com/office/drawing/2014/main" id="{9AA49E4D-2770-ADD4-02D3-FA73DB2F8B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3177" y="2693932"/>
            <a:ext cx="2389297" cy="2389297"/>
          </a:xfrm>
          <a:prstGeom prst="rect">
            <a:avLst/>
          </a:prstGeom>
        </p:spPr>
      </p:pic>
      <p:pic>
        <p:nvPicPr>
          <p:cNvPr id="17" name="Picture 16" descr="A green arrow pointing up&#10;&#10;Description automatically generated">
            <a:extLst>
              <a:ext uri="{FF2B5EF4-FFF2-40B4-BE49-F238E27FC236}">
                <a16:creationId xmlns:a16="http://schemas.microsoft.com/office/drawing/2014/main" id="{AC7EEC06-F2CD-FA16-22F5-C4220D0A6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09" y="5133551"/>
            <a:ext cx="2389297" cy="2389297"/>
          </a:xfrm>
          <a:prstGeom prst="rect">
            <a:avLst/>
          </a:prstGeom>
        </p:spPr>
      </p:pic>
      <p:pic>
        <p:nvPicPr>
          <p:cNvPr id="18" name="Picture 17" descr="A green arrow pointing up&#10;&#10;Description automatically generated">
            <a:extLst>
              <a:ext uri="{FF2B5EF4-FFF2-40B4-BE49-F238E27FC236}">
                <a16:creationId xmlns:a16="http://schemas.microsoft.com/office/drawing/2014/main" id="{95A5947E-A22D-2998-657C-7718A7738F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109" y="5133551"/>
            <a:ext cx="2389297" cy="2389297"/>
          </a:xfrm>
          <a:prstGeom prst="rect">
            <a:avLst/>
          </a:prstGeom>
        </p:spPr>
      </p:pic>
      <p:pic>
        <p:nvPicPr>
          <p:cNvPr id="21" name="Picture 20" descr="A green arrow pointing up&#10;&#10;Description automatically generated">
            <a:extLst>
              <a:ext uri="{FF2B5EF4-FFF2-40B4-BE49-F238E27FC236}">
                <a16:creationId xmlns:a16="http://schemas.microsoft.com/office/drawing/2014/main" id="{D0F9D4C9-7FB3-A999-7347-24A9C9D552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777" y="5133551"/>
            <a:ext cx="2389297" cy="2389297"/>
          </a:xfrm>
          <a:prstGeom prst="rect">
            <a:avLst/>
          </a:prstGeom>
        </p:spPr>
      </p:pic>
      <p:pic>
        <p:nvPicPr>
          <p:cNvPr id="22" name="Picture 21" descr="A green arrow pointing up&#10;&#10;Description automatically generated">
            <a:extLst>
              <a:ext uri="{FF2B5EF4-FFF2-40B4-BE49-F238E27FC236}">
                <a16:creationId xmlns:a16="http://schemas.microsoft.com/office/drawing/2014/main" id="{33D56A5C-F1C3-C819-463D-932D97EA42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3177" y="5133551"/>
            <a:ext cx="2389297" cy="238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6262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green arrow pointing up&#10;&#10;Description automatically generated">
            <a:extLst>
              <a:ext uri="{FF2B5EF4-FFF2-40B4-BE49-F238E27FC236}">
                <a16:creationId xmlns:a16="http://schemas.microsoft.com/office/drawing/2014/main" id="{47BA9912-8EFE-5E18-5E64-94D063F92F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79" y="150569"/>
            <a:ext cx="1665494" cy="1665494"/>
          </a:xfrm>
          <a:prstGeom prst="rect">
            <a:avLst/>
          </a:prstGeom>
        </p:spPr>
      </p:pic>
      <p:pic>
        <p:nvPicPr>
          <p:cNvPr id="4" name="Picture 3" descr="A green arrow pointing up&#10;&#10;Description automatically generated">
            <a:extLst>
              <a:ext uri="{FF2B5EF4-FFF2-40B4-BE49-F238E27FC236}">
                <a16:creationId xmlns:a16="http://schemas.microsoft.com/office/drawing/2014/main" id="{5E5FB954-A73D-6A62-E4D8-F3375A35BC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479" y="152120"/>
            <a:ext cx="1665494" cy="1665494"/>
          </a:xfrm>
          <a:prstGeom prst="rect">
            <a:avLst/>
          </a:prstGeom>
        </p:spPr>
      </p:pic>
      <p:pic>
        <p:nvPicPr>
          <p:cNvPr id="5" name="Picture 4" descr="A green arrow pointing up&#10;&#10;Description automatically generated">
            <a:extLst>
              <a:ext uri="{FF2B5EF4-FFF2-40B4-BE49-F238E27FC236}">
                <a16:creationId xmlns:a16="http://schemas.microsoft.com/office/drawing/2014/main" id="{09E6D813-1B18-186B-9F37-B1878A3349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879" y="150569"/>
            <a:ext cx="1665494" cy="1665494"/>
          </a:xfrm>
          <a:prstGeom prst="rect">
            <a:avLst/>
          </a:prstGeom>
        </p:spPr>
      </p:pic>
      <p:pic>
        <p:nvPicPr>
          <p:cNvPr id="6" name="Picture 5" descr="A green arrow pointing up&#10;&#10;Description automatically generated">
            <a:extLst>
              <a:ext uri="{FF2B5EF4-FFF2-40B4-BE49-F238E27FC236}">
                <a16:creationId xmlns:a16="http://schemas.microsoft.com/office/drawing/2014/main" id="{E0903893-933E-633F-9795-E239B8FEE6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600" y="150569"/>
            <a:ext cx="1665494" cy="1665494"/>
          </a:xfrm>
          <a:prstGeom prst="rect">
            <a:avLst/>
          </a:prstGeom>
        </p:spPr>
      </p:pic>
      <p:pic>
        <p:nvPicPr>
          <p:cNvPr id="7" name="Picture 6" descr="A green arrow pointing up&#10;&#10;Description automatically generated">
            <a:extLst>
              <a:ext uri="{FF2B5EF4-FFF2-40B4-BE49-F238E27FC236}">
                <a16:creationId xmlns:a16="http://schemas.microsoft.com/office/drawing/2014/main" id="{DED9A17C-6E33-ABF7-43CE-BE660EAC3D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0" y="152120"/>
            <a:ext cx="1665494" cy="1665494"/>
          </a:xfrm>
          <a:prstGeom prst="rect">
            <a:avLst/>
          </a:prstGeom>
        </p:spPr>
      </p:pic>
      <p:pic>
        <p:nvPicPr>
          <p:cNvPr id="8" name="Picture 7" descr="A green arrow pointing up&#10;&#10;Description automatically generated">
            <a:extLst>
              <a:ext uri="{FF2B5EF4-FFF2-40B4-BE49-F238E27FC236}">
                <a16:creationId xmlns:a16="http://schemas.microsoft.com/office/drawing/2014/main" id="{06F63273-C918-7340-F348-7D29DBFCF9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150569"/>
            <a:ext cx="1665494" cy="1665494"/>
          </a:xfrm>
          <a:prstGeom prst="rect">
            <a:avLst/>
          </a:prstGeom>
        </p:spPr>
      </p:pic>
      <p:pic>
        <p:nvPicPr>
          <p:cNvPr id="10" name="Picture 9" descr="A green arrow pointing up&#10;&#10;Description automatically generated">
            <a:extLst>
              <a:ext uri="{FF2B5EF4-FFF2-40B4-BE49-F238E27FC236}">
                <a16:creationId xmlns:a16="http://schemas.microsoft.com/office/drawing/2014/main" id="{AAB9101A-CD3E-F5A1-F8F0-B5C5DC5055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79" y="2028825"/>
            <a:ext cx="1665494" cy="1665494"/>
          </a:xfrm>
          <a:prstGeom prst="rect">
            <a:avLst/>
          </a:prstGeom>
        </p:spPr>
      </p:pic>
      <p:pic>
        <p:nvPicPr>
          <p:cNvPr id="14" name="Picture 13" descr="A green arrow pointing up&#10;&#10;Description automatically generated">
            <a:extLst>
              <a:ext uri="{FF2B5EF4-FFF2-40B4-BE49-F238E27FC236}">
                <a16:creationId xmlns:a16="http://schemas.microsoft.com/office/drawing/2014/main" id="{8D7CE111-A517-17C1-163A-104601D279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479" y="2030376"/>
            <a:ext cx="1665494" cy="1665494"/>
          </a:xfrm>
          <a:prstGeom prst="rect">
            <a:avLst/>
          </a:prstGeom>
        </p:spPr>
      </p:pic>
      <p:pic>
        <p:nvPicPr>
          <p:cNvPr id="16" name="Picture 15" descr="A green arrow pointing up&#10;&#10;Description automatically generated">
            <a:extLst>
              <a:ext uri="{FF2B5EF4-FFF2-40B4-BE49-F238E27FC236}">
                <a16:creationId xmlns:a16="http://schemas.microsoft.com/office/drawing/2014/main" id="{03EBA5E9-B15E-B400-642E-02EAA6917E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879" y="2028825"/>
            <a:ext cx="1665494" cy="1665494"/>
          </a:xfrm>
          <a:prstGeom prst="rect">
            <a:avLst/>
          </a:prstGeom>
        </p:spPr>
      </p:pic>
      <p:pic>
        <p:nvPicPr>
          <p:cNvPr id="17" name="Picture 16" descr="A green arrow pointing up&#10;&#10;Description automatically generated">
            <a:extLst>
              <a:ext uri="{FF2B5EF4-FFF2-40B4-BE49-F238E27FC236}">
                <a16:creationId xmlns:a16="http://schemas.microsoft.com/office/drawing/2014/main" id="{C73C5EAA-D104-383A-6BEB-B50F351BA0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600" y="2028825"/>
            <a:ext cx="1665494" cy="1665494"/>
          </a:xfrm>
          <a:prstGeom prst="rect">
            <a:avLst/>
          </a:prstGeom>
        </p:spPr>
      </p:pic>
      <p:pic>
        <p:nvPicPr>
          <p:cNvPr id="18" name="Picture 17" descr="A green arrow pointing up&#10;&#10;Description automatically generated">
            <a:extLst>
              <a:ext uri="{FF2B5EF4-FFF2-40B4-BE49-F238E27FC236}">
                <a16:creationId xmlns:a16="http://schemas.microsoft.com/office/drawing/2014/main" id="{D2C74E49-6A11-EBE3-959B-C16EE55A0F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0" y="2030376"/>
            <a:ext cx="1665494" cy="1665494"/>
          </a:xfrm>
          <a:prstGeom prst="rect">
            <a:avLst/>
          </a:prstGeom>
        </p:spPr>
      </p:pic>
      <p:pic>
        <p:nvPicPr>
          <p:cNvPr id="21" name="Picture 20" descr="A green arrow pointing up&#10;&#10;Description automatically generated">
            <a:extLst>
              <a:ext uri="{FF2B5EF4-FFF2-40B4-BE49-F238E27FC236}">
                <a16:creationId xmlns:a16="http://schemas.microsoft.com/office/drawing/2014/main" id="{AEEF8AD6-7DAB-AEAD-8630-332CF28CFC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2028825"/>
            <a:ext cx="1665494" cy="1665494"/>
          </a:xfrm>
          <a:prstGeom prst="rect">
            <a:avLst/>
          </a:prstGeom>
        </p:spPr>
      </p:pic>
      <p:pic>
        <p:nvPicPr>
          <p:cNvPr id="22" name="Picture 21" descr="A green arrow pointing up&#10;&#10;Description automatically generated">
            <a:extLst>
              <a:ext uri="{FF2B5EF4-FFF2-40B4-BE49-F238E27FC236}">
                <a16:creationId xmlns:a16="http://schemas.microsoft.com/office/drawing/2014/main" id="{4FB6E989-3B7E-C44E-4787-92BCF4FE8D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79" y="3837574"/>
            <a:ext cx="1665494" cy="1665494"/>
          </a:xfrm>
          <a:prstGeom prst="rect">
            <a:avLst/>
          </a:prstGeom>
        </p:spPr>
      </p:pic>
      <p:pic>
        <p:nvPicPr>
          <p:cNvPr id="26" name="Picture 25" descr="A green arrow pointing up&#10;&#10;Description automatically generated">
            <a:extLst>
              <a:ext uri="{FF2B5EF4-FFF2-40B4-BE49-F238E27FC236}">
                <a16:creationId xmlns:a16="http://schemas.microsoft.com/office/drawing/2014/main" id="{B067450E-4C23-415B-C60C-BBFA0A4CEA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479" y="3839125"/>
            <a:ext cx="1665494" cy="1665494"/>
          </a:xfrm>
          <a:prstGeom prst="rect">
            <a:avLst/>
          </a:prstGeom>
        </p:spPr>
      </p:pic>
      <p:pic>
        <p:nvPicPr>
          <p:cNvPr id="28" name="Picture 27" descr="A green arrow pointing up&#10;&#10;Description automatically generated">
            <a:extLst>
              <a:ext uri="{FF2B5EF4-FFF2-40B4-BE49-F238E27FC236}">
                <a16:creationId xmlns:a16="http://schemas.microsoft.com/office/drawing/2014/main" id="{8037FDE4-C561-C5CF-77D4-E88AF3B931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879" y="3837574"/>
            <a:ext cx="1665494" cy="1665494"/>
          </a:xfrm>
          <a:prstGeom prst="rect">
            <a:avLst/>
          </a:prstGeom>
        </p:spPr>
      </p:pic>
      <p:pic>
        <p:nvPicPr>
          <p:cNvPr id="33" name="Picture 32" descr="A green arrow pointing up&#10;&#10;Description automatically generated">
            <a:extLst>
              <a:ext uri="{FF2B5EF4-FFF2-40B4-BE49-F238E27FC236}">
                <a16:creationId xmlns:a16="http://schemas.microsoft.com/office/drawing/2014/main" id="{9E606C95-C0A7-992A-B8EA-AAEAC14751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600" y="3837574"/>
            <a:ext cx="1665494" cy="1665494"/>
          </a:xfrm>
          <a:prstGeom prst="rect">
            <a:avLst/>
          </a:prstGeom>
        </p:spPr>
      </p:pic>
      <p:pic>
        <p:nvPicPr>
          <p:cNvPr id="34" name="Picture 33" descr="A green arrow pointing up&#10;&#10;Description automatically generated">
            <a:extLst>
              <a:ext uri="{FF2B5EF4-FFF2-40B4-BE49-F238E27FC236}">
                <a16:creationId xmlns:a16="http://schemas.microsoft.com/office/drawing/2014/main" id="{447FF0AF-9F34-7818-3EFA-A6AFBC0AF1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0" y="3839125"/>
            <a:ext cx="1665494" cy="1665494"/>
          </a:xfrm>
          <a:prstGeom prst="rect">
            <a:avLst/>
          </a:prstGeom>
        </p:spPr>
      </p:pic>
      <p:pic>
        <p:nvPicPr>
          <p:cNvPr id="35" name="Picture 34" descr="A green arrow pointing up&#10;&#10;Description automatically generated">
            <a:extLst>
              <a:ext uri="{FF2B5EF4-FFF2-40B4-BE49-F238E27FC236}">
                <a16:creationId xmlns:a16="http://schemas.microsoft.com/office/drawing/2014/main" id="{28B9CA29-FBC0-9DB7-B06C-6F690F6A60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3837574"/>
            <a:ext cx="1665494" cy="1665494"/>
          </a:xfrm>
          <a:prstGeom prst="rect">
            <a:avLst/>
          </a:prstGeom>
        </p:spPr>
      </p:pic>
      <p:pic>
        <p:nvPicPr>
          <p:cNvPr id="36" name="Picture 35" descr="A green arrow pointing up&#10;&#10;Description automatically generated">
            <a:extLst>
              <a:ext uri="{FF2B5EF4-FFF2-40B4-BE49-F238E27FC236}">
                <a16:creationId xmlns:a16="http://schemas.microsoft.com/office/drawing/2014/main" id="{DCDD8340-6592-8A05-B872-4C25F9123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79" y="5715830"/>
            <a:ext cx="1665494" cy="1665494"/>
          </a:xfrm>
          <a:prstGeom prst="rect">
            <a:avLst/>
          </a:prstGeom>
        </p:spPr>
      </p:pic>
      <p:pic>
        <p:nvPicPr>
          <p:cNvPr id="37" name="Picture 36" descr="A green arrow pointing up&#10;&#10;Description automatically generated">
            <a:extLst>
              <a:ext uri="{FF2B5EF4-FFF2-40B4-BE49-F238E27FC236}">
                <a16:creationId xmlns:a16="http://schemas.microsoft.com/office/drawing/2014/main" id="{30428524-2B8E-3039-D6B0-3A05EDE2D9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479" y="5717381"/>
            <a:ext cx="1665494" cy="1665494"/>
          </a:xfrm>
          <a:prstGeom prst="rect">
            <a:avLst/>
          </a:prstGeom>
        </p:spPr>
      </p:pic>
      <p:pic>
        <p:nvPicPr>
          <p:cNvPr id="38" name="Picture 37" descr="A green arrow pointing up&#10;&#10;Description automatically generated">
            <a:extLst>
              <a:ext uri="{FF2B5EF4-FFF2-40B4-BE49-F238E27FC236}">
                <a16:creationId xmlns:a16="http://schemas.microsoft.com/office/drawing/2014/main" id="{94DE3A44-0F2F-B05A-D99E-1B8BAD5935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879" y="5715830"/>
            <a:ext cx="1665494" cy="1665494"/>
          </a:xfrm>
          <a:prstGeom prst="rect">
            <a:avLst/>
          </a:prstGeom>
        </p:spPr>
      </p:pic>
      <p:pic>
        <p:nvPicPr>
          <p:cNvPr id="39" name="Picture 38" descr="A green arrow pointing up&#10;&#10;Description automatically generated">
            <a:extLst>
              <a:ext uri="{FF2B5EF4-FFF2-40B4-BE49-F238E27FC236}">
                <a16:creationId xmlns:a16="http://schemas.microsoft.com/office/drawing/2014/main" id="{6E999CAE-F955-8FF1-B21D-B0294C8B7E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600" y="5715830"/>
            <a:ext cx="1665494" cy="1665494"/>
          </a:xfrm>
          <a:prstGeom prst="rect">
            <a:avLst/>
          </a:prstGeom>
        </p:spPr>
      </p:pic>
      <p:pic>
        <p:nvPicPr>
          <p:cNvPr id="40" name="Picture 39" descr="A green arrow pointing up&#10;&#10;Description automatically generated">
            <a:extLst>
              <a:ext uri="{FF2B5EF4-FFF2-40B4-BE49-F238E27FC236}">
                <a16:creationId xmlns:a16="http://schemas.microsoft.com/office/drawing/2014/main" id="{84057CEA-CEDE-57B1-ADF6-4D027346CD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0" y="5717381"/>
            <a:ext cx="1665494" cy="1665494"/>
          </a:xfrm>
          <a:prstGeom prst="rect">
            <a:avLst/>
          </a:prstGeom>
        </p:spPr>
      </p:pic>
      <p:pic>
        <p:nvPicPr>
          <p:cNvPr id="41" name="Picture 40" descr="A green arrow pointing up&#10;&#10;Description automatically generated">
            <a:extLst>
              <a:ext uri="{FF2B5EF4-FFF2-40B4-BE49-F238E27FC236}">
                <a16:creationId xmlns:a16="http://schemas.microsoft.com/office/drawing/2014/main" id="{9879D118-3A93-6698-8967-7D79686203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0" y="5715830"/>
            <a:ext cx="1665494" cy="1665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2048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 descr="A green arrow pointing up&#10;&#10;Description automatically generated">
            <a:extLst>
              <a:ext uri="{FF2B5EF4-FFF2-40B4-BE49-F238E27FC236}">
                <a16:creationId xmlns:a16="http://schemas.microsoft.com/office/drawing/2014/main" id="{65A21180-0B12-5AA6-977C-0D624F229F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44" y="103723"/>
            <a:ext cx="2373054" cy="2373054"/>
          </a:xfrm>
          <a:prstGeom prst="rect">
            <a:avLst/>
          </a:prstGeom>
        </p:spPr>
      </p:pic>
      <p:pic>
        <p:nvPicPr>
          <p:cNvPr id="3" name="Picture 2" descr="A green arrow pointing up&#10;&#10;Description automatically generated">
            <a:extLst>
              <a:ext uri="{FF2B5EF4-FFF2-40B4-BE49-F238E27FC236}">
                <a16:creationId xmlns:a16="http://schemas.microsoft.com/office/drawing/2014/main" id="{0BC30AB5-4E98-C3A8-1681-AD6D4855C8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944" y="103723"/>
            <a:ext cx="2373054" cy="2373054"/>
          </a:xfrm>
          <a:prstGeom prst="rect">
            <a:avLst/>
          </a:prstGeom>
        </p:spPr>
      </p:pic>
      <p:pic>
        <p:nvPicPr>
          <p:cNvPr id="9" name="Picture 8" descr="A green arrow pointing up&#10;&#10;Description automatically generated">
            <a:extLst>
              <a:ext uri="{FF2B5EF4-FFF2-40B4-BE49-F238E27FC236}">
                <a16:creationId xmlns:a16="http://schemas.microsoft.com/office/drawing/2014/main" id="{449321E1-E08A-3BE3-FDAF-5CBE73CC7C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944" y="103723"/>
            <a:ext cx="2373054" cy="2373054"/>
          </a:xfrm>
          <a:prstGeom prst="rect">
            <a:avLst/>
          </a:prstGeom>
        </p:spPr>
      </p:pic>
      <p:pic>
        <p:nvPicPr>
          <p:cNvPr id="11" name="Picture 10" descr="A green arrow pointing up&#10;&#10;Description automatically generated">
            <a:extLst>
              <a:ext uri="{FF2B5EF4-FFF2-40B4-BE49-F238E27FC236}">
                <a16:creationId xmlns:a16="http://schemas.microsoft.com/office/drawing/2014/main" id="{955D196A-1F75-9E52-28BB-C98F595607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344" y="103723"/>
            <a:ext cx="2373054" cy="2373054"/>
          </a:xfrm>
          <a:prstGeom prst="rect">
            <a:avLst/>
          </a:prstGeom>
        </p:spPr>
      </p:pic>
      <p:pic>
        <p:nvPicPr>
          <p:cNvPr id="12" name="Picture 11" descr="A green arrow pointing up&#10;&#10;Description automatically generated">
            <a:extLst>
              <a:ext uri="{FF2B5EF4-FFF2-40B4-BE49-F238E27FC236}">
                <a16:creationId xmlns:a16="http://schemas.microsoft.com/office/drawing/2014/main" id="{ADF4F71E-0A78-304E-9462-8B8349B35B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2605752"/>
            <a:ext cx="2373054" cy="2373054"/>
          </a:xfrm>
          <a:prstGeom prst="rect">
            <a:avLst/>
          </a:prstGeom>
        </p:spPr>
      </p:pic>
      <p:pic>
        <p:nvPicPr>
          <p:cNvPr id="13" name="Picture 12" descr="A green arrow pointing up&#10;&#10;Description automatically generated">
            <a:extLst>
              <a:ext uri="{FF2B5EF4-FFF2-40B4-BE49-F238E27FC236}">
                <a16:creationId xmlns:a16="http://schemas.microsoft.com/office/drawing/2014/main" id="{0E5FE6E6-B7BE-0B50-3493-A28F520DA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0" y="2605752"/>
            <a:ext cx="2373054" cy="2373054"/>
          </a:xfrm>
          <a:prstGeom prst="rect">
            <a:avLst/>
          </a:prstGeom>
        </p:spPr>
      </p:pic>
      <p:pic>
        <p:nvPicPr>
          <p:cNvPr id="15" name="Picture 14" descr="A green arrow pointing up&#10;&#10;Description automatically generated">
            <a:extLst>
              <a:ext uri="{FF2B5EF4-FFF2-40B4-BE49-F238E27FC236}">
                <a16:creationId xmlns:a16="http://schemas.microsoft.com/office/drawing/2014/main" id="{D7D6EA6C-9D2B-CB8C-C595-7B04806D9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0" y="2605752"/>
            <a:ext cx="2373054" cy="2373054"/>
          </a:xfrm>
          <a:prstGeom prst="rect">
            <a:avLst/>
          </a:prstGeom>
        </p:spPr>
      </p:pic>
      <p:pic>
        <p:nvPicPr>
          <p:cNvPr id="19" name="Picture 18" descr="A green arrow pointing up&#10;&#10;Description automatically generated">
            <a:extLst>
              <a:ext uri="{FF2B5EF4-FFF2-40B4-BE49-F238E27FC236}">
                <a16:creationId xmlns:a16="http://schemas.microsoft.com/office/drawing/2014/main" id="{99802F3A-62C0-56F1-68A3-5309AF8543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4400" y="2605752"/>
            <a:ext cx="2373054" cy="2373054"/>
          </a:xfrm>
          <a:prstGeom prst="rect">
            <a:avLst/>
          </a:prstGeom>
        </p:spPr>
      </p:pic>
      <p:pic>
        <p:nvPicPr>
          <p:cNvPr id="20" name="Picture 19" descr="A green arrow pointing up&#10;&#10;Description automatically generated">
            <a:extLst>
              <a:ext uri="{FF2B5EF4-FFF2-40B4-BE49-F238E27FC236}">
                <a16:creationId xmlns:a16="http://schemas.microsoft.com/office/drawing/2014/main" id="{F261423B-FDCC-5835-4F9C-0199638BC3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72" y="5193119"/>
            <a:ext cx="2373054" cy="2373054"/>
          </a:xfrm>
          <a:prstGeom prst="rect">
            <a:avLst/>
          </a:prstGeom>
        </p:spPr>
      </p:pic>
      <p:pic>
        <p:nvPicPr>
          <p:cNvPr id="23" name="Picture 22" descr="A green arrow pointing up&#10;&#10;Description automatically generated">
            <a:extLst>
              <a:ext uri="{FF2B5EF4-FFF2-40B4-BE49-F238E27FC236}">
                <a16:creationId xmlns:a16="http://schemas.microsoft.com/office/drawing/2014/main" id="{0C544BC0-007B-C99B-47E4-B223764690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372" y="5193119"/>
            <a:ext cx="2373054" cy="2373054"/>
          </a:xfrm>
          <a:prstGeom prst="rect">
            <a:avLst/>
          </a:prstGeom>
        </p:spPr>
      </p:pic>
      <p:pic>
        <p:nvPicPr>
          <p:cNvPr id="24" name="Picture 23" descr="A green arrow pointing up&#10;&#10;Description automatically generated">
            <a:extLst>
              <a:ext uri="{FF2B5EF4-FFF2-40B4-BE49-F238E27FC236}">
                <a16:creationId xmlns:a16="http://schemas.microsoft.com/office/drawing/2014/main" id="{AE67255A-C12C-4E4C-9EEA-F2F82B8FB3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372" y="5193119"/>
            <a:ext cx="2373054" cy="2373054"/>
          </a:xfrm>
          <a:prstGeom prst="rect">
            <a:avLst/>
          </a:prstGeom>
        </p:spPr>
      </p:pic>
      <p:pic>
        <p:nvPicPr>
          <p:cNvPr id="25" name="Picture 24" descr="A green arrow pointing up&#10;&#10;Description automatically generated">
            <a:extLst>
              <a:ext uri="{FF2B5EF4-FFF2-40B4-BE49-F238E27FC236}">
                <a16:creationId xmlns:a16="http://schemas.microsoft.com/office/drawing/2014/main" id="{FF1A9169-14CA-4C74-AFE7-DB695CD85D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772" y="5193119"/>
            <a:ext cx="2373054" cy="2373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2394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purple arrow pointing up&#10;&#10;Description automatically generated">
            <a:extLst>
              <a:ext uri="{FF2B5EF4-FFF2-40B4-BE49-F238E27FC236}">
                <a16:creationId xmlns:a16="http://schemas.microsoft.com/office/drawing/2014/main" id="{2328AEBD-3A3A-C1B0-2069-140622A85F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76" y="210650"/>
            <a:ext cx="1678231" cy="1678231"/>
          </a:xfrm>
          <a:prstGeom prst="rect">
            <a:avLst/>
          </a:prstGeom>
        </p:spPr>
      </p:pic>
      <p:pic>
        <p:nvPicPr>
          <p:cNvPr id="11" name="Picture 10" descr="A purple arrow pointing up&#10;&#10;Description automatically generated">
            <a:extLst>
              <a:ext uri="{FF2B5EF4-FFF2-40B4-BE49-F238E27FC236}">
                <a16:creationId xmlns:a16="http://schemas.microsoft.com/office/drawing/2014/main" id="{C1A09BA1-4490-BE24-AA18-E7F4B3B740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376" y="210650"/>
            <a:ext cx="1678231" cy="1678231"/>
          </a:xfrm>
          <a:prstGeom prst="rect">
            <a:avLst/>
          </a:prstGeom>
        </p:spPr>
      </p:pic>
      <p:pic>
        <p:nvPicPr>
          <p:cNvPr id="12" name="Picture 11" descr="A purple arrow pointing up&#10;&#10;Description automatically generated">
            <a:extLst>
              <a:ext uri="{FF2B5EF4-FFF2-40B4-BE49-F238E27FC236}">
                <a16:creationId xmlns:a16="http://schemas.microsoft.com/office/drawing/2014/main" id="{8D7BADF9-695C-6126-7273-9A52B7CB1E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832" y="210650"/>
            <a:ext cx="1678231" cy="1678231"/>
          </a:xfrm>
          <a:prstGeom prst="rect">
            <a:avLst/>
          </a:prstGeom>
        </p:spPr>
      </p:pic>
      <p:pic>
        <p:nvPicPr>
          <p:cNvPr id="13" name="Picture 12" descr="A purple arrow pointing up&#10;&#10;Description automatically generated">
            <a:extLst>
              <a:ext uri="{FF2B5EF4-FFF2-40B4-BE49-F238E27FC236}">
                <a16:creationId xmlns:a16="http://schemas.microsoft.com/office/drawing/2014/main" id="{8B35C0FE-285B-5FDA-4AA0-EF0EC7C756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288" y="210650"/>
            <a:ext cx="1678231" cy="1678231"/>
          </a:xfrm>
          <a:prstGeom prst="rect">
            <a:avLst/>
          </a:prstGeom>
        </p:spPr>
      </p:pic>
      <p:pic>
        <p:nvPicPr>
          <p:cNvPr id="15" name="Picture 14" descr="A purple arrow pointing up&#10;&#10;Description automatically generated">
            <a:extLst>
              <a:ext uri="{FF2B5EF4-FFF2-40B4-BE49-F238E27FC236}">
                <a16:creationId xmlns:a16="http://schemas.microsoft.com/office/drawing/2014/main" id="{BD22C13A-B834-5470-E659-8BE3560BD4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744" y="210650"/>
            <a:ext cx="1678231" cy="1678231"/>
          </a:xfrm>
          <a:prstGeom prst="rect">
            <a:avLst/>
          </a:prstGeom>
        </p:spPr>
      </p:pic>
      <p:pic>
        <p:nvPicPr>
          <p:cNvPr id="19" name="Picture 18" descr="A purple arrow pointing up&#10;&#10;Description automatically generated">
            <a:extLst>
              <a:ext uri="{FF2B5EF4-FFF2-40B4-BE49-F238E27FC236}">
                <a16:creationId xmlns:a16="http://schemas.microsoft.com/office/drawing/2014/main" id="{B3A05EA3-4F88-9077-5BC0-59308BFD4B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00" y="210650"/>
            <a:ext cx="1678231" cy="1678231"/>
          </a:xfrm>
          <a:prstGeom prst="rect">
            <a:avLst/>
          </a:prstGeom>
        </p:spPr>
      </p:pic>
      <p:pic>
        <p:nvPicPr>
          <p:cNvPr id="20" name="Picture 19" descr="A purple arrow pointing up&#10;&#10;Description automatically generated">
            <a:extLst>
              <a:ext uri="{FF2B5EF4-FFF2-40B4-BE49-F238E27FC236}">
                <a16:creationId xmlns:a16="http://schemas.microsoft.com/office/drawing/2014/main" id="{D162D409-32A2-E0C9-4406-AD9AAA2F7A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76" y="2103194"/>
            <a:ext cx="1678231" cy="1678231"/>
          </a:xfrm>
          <a:prstGeom prst="rect">
            <a:avLst/>
          </a:prstGeom>
        </p:spPr>
      </p:pic>
      <p:pic>
        <p:nvPicPr>
          <p:cNvPr id="23" name="Picture 22" descr="A purple arrow pointing up&#10;&#10;Description automatically generated">
            <a:extLst>
              <a:ext uri="{FF2B5EF4-FFF2-40B4-BE49-F238E27FC236}">
                <a16:creationId xmlns:a16="http://schemas.microsoft.com/office/drawing/2014/main" id="{65335F32-7F53-E1DA-9612-8E3825B317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376" y="2103194"/>
            <a:ext cx="1678231" cy="1678231"/>
          </a:xfrm>
          <a:prstGeom prst="rect">
            <a:avLst/>
          </a:prstGeom>
        </p:spPr>
      </p:pic>
      <p:pic>
        <p:nvPicPr>
          <p:cNvPr id="24" name="Picture 23" descr="A purple arrow pointing up&#10;&#10;Description automatically generated">
            <a:extLst>
              <a:ext uri="{FF2B5EF4-FFF2-40B4-BE49-F238E27FC236}">
                <a16:creationId xmlns:a16="http://schemas.microsoft.com/office/drawing/2014/main" id="{8A1453BC-8257-FB31-3852-5F0059E1F9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832" y="2103194"/>
            <a:ext cx="1678231" cy="1678231"/>
          </a:xfrm>
          <a:prstGeom prst="rect">
            <a:avLst/>
          </a:prstGeom>
        </p:spPr>
      </p:pic>
      <p:pic>
        <p:nvPicPr>
          <p:cNvPr id="25" name="Picture 24" descr="A purple arrow pointing up&#10;&#10;Description automatically generated">
            <a:extLst>
              <a:ext uri="{FF2B5EF4-FFF2-40B4-BE49-F238E27FC236}">
                <a16:creationId xmlns:a16="http://schemas.microsoft.com/office/drawing/2014/main" id="{B128EE32-11DF-132A-AD80-425109826F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288" y="2103194"/>
            <a:ext cx="1678231" cy="1678231"/>
          </a:xfrm>
          <a:prstGeom prst="rect">
            <a:avLst/>
          </a:prstGeom>
        </p:spPr>
      </p:pic>
      <p:pic>
        <p:nvPicPr>
          <p:cNvPr id="27" name="Picture 26" descr="A purple arrow pointing up&#10;&#10;Description automatically generated">
            <a:extLst>
              <a:ext uri="{FF2B5EF4-FFF2-40B4-BE49-F238E27FC236}">
                <a16:creationId xmlns:a16="http://schemas.microsoft.com/office/drawing/2014/main" id="{1C964AE8-57F8-5F8E-7EF2-385C8D231C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744" y="2103194"/>
            <a:ext cx="1678231" cy="1678231"/>
          </a:xfrm>
          <a:prstGeom prst="rect">
            <a:avLst/>
          </a:prstGeom>
        </p:spPr>
      </p:pic>
      <p:pic>
        <p:nvPicPr>
          <p:cNvPr id="29" name="Picture 28" descr="A purple arrow pointing up&#10;&#10;Description automatically generated">
            <a:extLst>
              <a:ext uri="{FF2B5EF4-FFF2-40B4-BE49-F238E27FC236}">
                <a16:creationId xmlns:a16="http://schemas.microsoft.com/office/drawing/2014/main" id="{E8DA3393-9650-CBA4-79AB-73AA6D1AE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00" y="2103194"/>
            <a:ext cx="1678231" cy="1678231"/>
          </a:xfrm>
          <a:prstGeom prst="rect">
            <a:avLst/>
          </a:prstGeom>
        </p:spPr>
      </p:pic>
      <p:pic>
        <p:nvPicPr>
          <p:cNvPr id="31" name="Picture 30" descr="A purple arrow pointing up&#10;&#10;Description automatically generated">
            <a:extLst>
              <a:ext uri="{FF2B5EF4-FFF2-40B4-BE49-F238E27FC236}">
                <a16:creationId xmlns:a16="http://schemas.microsoft.com/office/drawing/2014/main" id="{4C8DBD6B-D03A-4C2E-0405-B440CCCD32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76" y="3909617"/>
            <a:ext cx="1678231" cy="1678231"/>
          </a:xfrm>
          <a:prstGeom prst="rect">
            <a:avLst/>
          </a:prstGeom>
        </p:spPr>
      </p:pic>
      <p:pic>
        <p:nvPicPr>
          <p:cNvPr id="32" name="Picture 31" descr="A purple arrow pointing up&#10;&#10;Description automatically generated">
            <a:extLst>
              <a:ext uri="{FF2B5EF4-FFF2-40B4-BE49-F238E27FC236}">
                <a16:creationId xmlns:a16="http://schemas.microsoft.com/office/drawing/2014/main" id="{6506BA76-16E6-795A-BE42-F36215EE79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376" y="3909617"/>
            <a:ext cx="1678231" cy="1678231"/>
          </a:xfrm>
          <a:prstGeom prst="rect">
            <a:avLst/>
          </a:prstGeom>
        </p:spPr>
      </p:pic>
      <p:pic>
        <p:nvPicPr>
          <p:cNvPr id="42" name="Picture 41" descr="A purple arrow pointing up&#10;&#10;Description automatically generated">
            <a:extLst>
              <a:ext uri="{FF2B5EF4-FFF2-40B4-BE49-F238E27FC236}">
                <a16:creationId xmlns:a16="http://schemas.microsoft.com/office/drawing/2014/main" id="{639360BD-7A1A-D298-CC55-DFC17D44AC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832" y="3909617"/>
            <a:ext cx="1678231" cy="1678231"/>
          </a:xfrm>
          <a:prstGeom prst="rect">
            <a:avLst/>
          </a:prstGeom>
        </p:spPr>
      </p:pic>
      <p:pic>
        <p:nvPicPr>
          <p:cNvPr id="43" name="Picture 42" descr="A purple arrow pointing up&#10;&#10;Description automatically generated">
            <a:extLst>
              <a:ext uri="{FF2B5EF4-FFF2-40B4-BE49-F238E27FC236}">
                <a16:creationId xmlns:a16="http://schemas.microsoft.com/office/drawing/2014/main" id="{B92042EB-2C1B-3B64-172E-7F2268664A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288" y="3909617"/>
            <a:ext cx="1678231" cy="1678231"/>
          </a:xfrm>
          <a:prstGeom prst="rect">
            <a:avLst/>
          </a:prstGeom>
        </p:spPr>
      </p:pic>
      <p:pic>
        <p:nvPicPr>
          <p:cNvPr id="44" name="Picture 43" descr="A purple arrow pointing up&#10;&#10;Description automatically generated">
            <a:extLst>
              <a:ext uri="{FF2B5EF4-FFF2-40B4-BE49-F238E27FC236}">
                <a16:creationId xmlns:a16="http://schemas.microsoft.com/office/drawing/2014/main" id="{DCDCE24A-F344-1A9B-65CE-B72ACA476C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744" y="3909617"/>
            <a:ext cx="1678231" cy="1678231"/>
          </a:xfrm>
          <a:prstGeom prst="rect">
            <a:avLst/>
          </a:prstGeom>
        </p:spPr>
      </p:pic>
      <p:pic>
        <p:nvPicPr>
          <p:cNvPr id="45" name="Picture 44" descr="A purple arrow pointing up&#10;&#10;Description automatically generated">
            <a:extLst>
              <a:ext uri="{FF2B5EF4-FFF2-40B4-BE49-F238E27FC236}">
                <a16:creationId xmlns:a16="http://schemas.microsoft.com/office/drawing/2014/main" id="{E24D1273-D20E-61D7-A003-087CD8FEFB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00" y="3909617"/>
            <a:ext cx="1678231" cy="1678231"/>
          </a:xfrm>
          <a:prstGeom prst="rect">
            <a:avLst/>
          </a:prstGeom>
        </p:spPr>
      </p:pic>
      <p:pic>
        <p:nvPicPr>
          <p:cNvPr id="46" name="Picture 45" descr="A purple arrow pointing up&#10;&#10;Description automatically generated">
            <a:extLst>
              <a:ext uri="{FF2B5EF4-FFF2-40B4-BE49-F238E27FC236}">
                <a16:creationId xmlns:a16="http://schemas.microsoft.com/office/drawing/2014/main" id="{B49524CD-6B90-5AAC-1548-73D9155B5E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76" y="5802161"/>
            <a:ext cx="1678231" cy="1678231"/>
          </a:xfrm>
          <a:prstGeom prst="rect">
            <a:avLst/>
          </a:prstGeom>
        </p:spPr>
      </p:pic>
      <p:pic>
        <p:nvPicPr>
          <p:cNvPr id="47" name="Picture 46" descr="A purple arrow pointing up&#10;&#10;Description automatically generated">
            <a:extLst>
              <a:ext uri="{FF2B5EF4-FFF2-40B4-BE49-F238E27FC236}">
                <a16:creationId xmlns:a16="http://schemas.microsoft.com/office/drawing/2014/main" id="{DEE4B335-AD96-E9D9-0045-3CB603BB69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376" y="5802161"/>
            <a:ext cx="1678231" cy="1678231"/>
          </a:xfrm>
          <a:prstGeom prst="rect">
            <a:avLst/>
          </a:prstGeom>
        </p:spPr>
      </p:pic>
      <p:pic>
        <p:nvPicPr>
          <p:cNvPr id="48" name="Picture 47" descr="A purple arrow pointing up&#10;&#10;Description automatically generated">
            <a:extLst>
              <a:ext uri="{FF2B5EF4-FFF2-40B4-BE49-F238E27FC236}">
                <a16:creationId xmlns:a16="http://schemas.microsoft.com/office/drawing/2014/main" id="{02325F2B-F30A-B47C-4CCA-34398765F1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832" y="5802161"/>
            <a:ext cx="1678231" cy="1678231"/>
          </a:xfrm>
          <a:prstGeom prst="rect">
            <a:avLst/>
          </a:prstGeom>
        </p:spPr>
      </p:pic>
      <p:pic>
        <p:nvPicPr>
          <p:cNvPr id="49" name="Picture 48" descr="A purple arrow pointing up&#10;&#10;Description automatically generated">
            <a:extLst>
              <a:ext uri="{FF2B5EF4-FFF2-40B4-BE49-F238E27FC236}">
                <a16:creationId xmlns:a16="http://schemas.microsoft.com/office/drawing/2014/main" id="{AA64FEF8-9575-9FF8-CA10-93ED89D920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288" y="5802161"/>
            <a:ext cx="1678231" cy="1678231"/>
          </a:xfrm>
          <a:prstGeom prst="rect">
            <a:avLst/>
          </a:prstGeom>
        </p:spPr>
      </p:pic>
      <p:pic>
        <p:nvPicPr>
          <p:cNvPr id="50" name="Picture 49" descr="A purple arrow pointing up&#10;&#10;Description automatically generated">
            <a:extLst>
              <a:ext uri="{FF2B5EF4-FFF2-40B4-BE49-F238E27FC236}">
                <a16:creationId xmlns:a16="http://schemas.microsoft.com/office/drawing/2014/main" id="{5E2DB0FD-1B7F-FDB8-CDC7-B204B7F8A0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744" y="5802161"/>
            <a:ext cx="1678231" cy="1678231"/>
          </a:xfrm>
          <a:prstGeom prst="rect">
            <a:avLst/>
          </a:prstGeom>
        </p:spPr>
      </p:pic>
      <p:pic>
        <p:nvPicPr>
          <p:cNvPr id="51" name="Picture 50" descr="A purple arrow pointing up&#10;&#10;Description automatically generated">
            <a:extLst>
              <a:ext uri="{FF2B5EF4-FFF2-40B4-BE49-F238E27FC236}">
                <a16:creationId xmlns:a16="http://schemas.microsoft.com/office/drawing/2014/main" id="{FD69D340-00DE-CF4C-BF75-3CCC3500BD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00" y="5802161"/>
            <a:ext cx="1678231" cy="167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0017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 descr="A purple arrow pointing up&#10;&#10;Description automatically generated">
            <a:extLst>
              <a:ext uri="{FF2B5EF4-FFF2-40B4-BE49-F238E27FC236}">
                <a16:creationId xmlns:a16="http://schemas.microsoft.com/office/drawing/2014/main" id="{07FE3EAA-04AE-0616-3DD8-B7326DB49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79" y="159739"/>
            <a:ext cx="2374826" cy="2374826"/>
          </a:xfrm>
          <a:prstGeom prst="rect">
            <a:avLst/>
          </a:prstGeom>
        </p:spPr>
      </p:pic>
      <p:pic>
        <p:nvPicPr>
          <p:cNvPr id="5" name="Picture 4" descr="A purple arrow pointing up&#10;&#10;Description automatically generated">
            <a:extLst>
              <a:ext uri="{FF2B5EF4-FFF2-40B4-BE49-F238E27FC236}">
                <a16:creationId xmlns:a16="http://schemas.microsoft.com/office/drawing/2014/main" id="{6ED088A3-0EDF-8F2B-DDF3-A1530A650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679" y="175466"/>
            <a:ext cx="2374826" cy="2374826"/>
          </a:xfrm>
          <a:prstGeom prst="rect">
            <a:avLst/>
          </a:prstGeom>
        </p:spPr>
      </p:pic>
      <p:pic>
        <p:nvPicPr>
          <p:cNvPr id="6" name="Picture 5" descr="A purple arrow pointing up&#10;&#10;Description automatically generated">
            <a:extLst>
              <a:ext uri="{FF2B5EF4-FFF2-40B4-BE49-F238E27FC236}">
                <a16:creationId xmlns:a16="http://schemas.microsoft.com/office/drawing/2014/main" id="{9985623E-2D77-F45E-C64F-794C11FBD4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479" y="159739"/>
            <a:ext cx="2374826" cy="2374826"/>
          </a:xfrm>
          <a:prstGeom prst="rect">
            <a:avLst/>
          </a:prstGeom>
        </p:spPr>
      </p:pic>
      <p:pic>
        <p:nvPicPr>
          <p:cNvPr id="7" name="Picture 6" descr="A purple arrow pointing up&#10;&#10;Description automatically generated">
            <a:extLst>
              <a:ext uri="{FF2B5EF4-FFF2-40B4-BE49-F238E27FC236}">
                <a16:creationId xmlns:a16="http://schemas.microsoft.com/office/drawing/2014/main" id="{0EBE6859-712D-062C-3BEC-91A7896A8A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479" y="175466"/>
            <a:ext cx="2374826" cy="2374826"/>
          </a:xfrm>
          <a:prstGeom prst="rect">
            <a:avLst/>
          </a:prstGeom>
        </p:spPr>
      </p:pic>
      <p:pic>
        <p:nvPicPr>
          <p:cNvPr id="8" name="Picture 7" descr="A purple arrow pointing up&#10;&#10;Description automatically generated">
            <a:extLst>
              <a:ext uri="{FF2B5EF4-FFF2-40B4-BE49-F238E27FC236}">
                <a16:creationId xmlns:a16="http://schemas.microsoft.com/office/drawing/2014/main" id="{A7AB18E9-A261-7C21-129A-CF41A91434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2657088"/>
            <a:ext cx="2374826" cy="2374826"/>
          </a:xfrm>
          <a:prstGeom prst="rect">
            <a:avLst/>
          </a:prstGeom>
        </p:spPr>
      </p:pic>
      <p:pic>
        <p:nvPicPr>
          <p:cNvPr id="10" name="Picture 9" descr="A purple arrow pointing up&#10;&#10;Description automatically generated">
            <a:extLst>
              <a:ext uri="{FF2B5EF4-FFF2-40B4-BE49-F238E27FC236}">
                <a16:creationId xmlns:a16="http://schemas.microsoft.com/office/drawing/2014/main" id="{2B346A12-6EBA-58A2-7315-842CE91EFA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0" y="2672815"/>
            <a:ext cx="2374826" cy="2374826"/>
          </a:xfrm>
          <a:prstGeom prst="rect">
            <a:avLst/>
          </a:prstGeom>
        </p:spPr>
      </p:pic>
      <p:pic>
        <p:nvPicPr>
          <p:cNvPr id="14" name="Picture 13" descr="A purple arrow pointing up&#10;&#10;Description automatically generated">
            <a:extLst>
              <a:ext uri="{FF2B5EF4-FFF2-40B4-BE49-F238E27FC236}">
                <a16:creationId xmlns:a16="http://schemas.microsoft.com/office/drawing/2014/main" id="{4F886F0A-5041-0A5B-62E9-5DAB9B862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2657088"/>
            <a:ext cx="2374826" cy="2374826"/>
          </a:xfrm>
          <a:prstGeom prst="rect">
            <a:avLst/>
          </a:prstGeom>
        </p:spPr>
      </p:pic>
      <p:pic>
        <p:nvPicPr>
          <p:cNvPr id="16" name="Picture 15" descr="A purple arrow pointing up&#10;&#10;Description automatically generated">
            <a:extLst>
              <a:ext uri="{FF2B5EF4-FFF2-40B4-BE49-F238E27FC236}">
                <a16:creationId xmlns:a16="http://schemas.microsoft.com/office/drawing/2014/main" id="{5F96DC38-B198-6E32-7B92-CE306A9D42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800" y="2672815"/>
            <a:ext cx="2374826" cy="2374826"/>
          </a:xfrm>
          <a:prstGeom prst="rect">
            <a:avLst/>
          </a:prstGeom>
        </p:spPr>
      </p:pic>
      <p:pic>
        <p:nvPicPr>
          <p:cNvPr id="17" name="Picture 16" descr="A purple arrow pointing up&#10;&#10;Description automatically generated">
            <a:extLst>
              <a:ext uri="{FF2B5EF4-FFF2-40B4-BE49-F238E27FC236}">
                <a16:creationId xmlns:a16="http://schemas.microsoft.com/office/drawing/2014/main" id="{C1E5E3AC-0D78-8AAF-EDF2-DBB41DF9F0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5177392"/>
            <a:ext cx="2374826" cy="2374826"/>
          </a:xfrm>
          <a:prstGeom prst="rect">
            <a:avLst/>
          </a:prstGeom>
        </p:spPr>
      </p:pic>
      <p:pic>
        <p:nvPicPr>
          <p:cNvPr id="18" name="Picture 17" descr="A purple arrow pointing up&#10;&#10;Description automatically generated">
            <a:extLst>
              <a:ext uri="{FF2B5EF4-FFF2-40B4-BE49-F238E27FC236}">
                <a16:creationId xmlns:a16="http://schemas.microsoft.com/office/drawing/2014/main" id="{6F631F76-7324-FED4-D806-CC8ECEE1CC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0" y="5193119"/>
            <a:ext cx="2374826" cy="2374826"/>
          </a:xfrm>
          <a:prstGeom prst="rect">
            <a:avLst/>
          </a:prstGeom>
        </p:spPr>
      </p:pic>
      <p:pic>
        <p:nvPicPr>
          <p:cNvPr id="21" name="Picture 20" descr="A purple arrow pointing up&#10;&#10;Description automatically generated">
            <a:extLst>
              <a:ext uri="{FF2B5EF4-FFF2-40B4-BE49-F238E27FC236}">
                <a16:creationId xmlns:a16="http://schemas.microsoft.com/office/drawing/2014/main" id="{7A39CDC3-0212-2059-2363-23DCCC00B4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5177392"/>
            <a:ext cx="2374826" cy="2374826"/>
          </a:xfrm>
          <a:prstGeom prst="rect">
            <a:avLst/>
          </a:prstGeom>
        </p:spPr>
      </p:pic>
      <p:pic>
        <p:nvPicPr>
          <p:cNvPr id="22" name="Picture 21" descr="A purple arrow pointing up&#10;&#10;Description automatically generated">
            <a:extLst>
              <a:ext uri="{FF2B5EF4-FFF2-40B4-BE49-F238E27FC236}">
                <a16:creationId xmlns:a16="http://schemas.microsoft.com/office/drawing/2014/main" id="{F1A7D833-9D0E-2494-5621-54A54FEE61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800" y="5193119"/>
            <a:ext cx="2374826" cy="237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2621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blue arrow pointing up&#10;&#10;Description automatically generated">
            <a:extLst>
              <a:ext uri="{FF2B5EF4-FFF2-40B4-BE49-F238E27FC236}">
                <a16:creationId xmlns:a16="http://schemas.microsoft.com/office/drawing/2014/main" id="{A3D31BF4-7696-AE0D-62B8-1050E15F30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07" y="101628"/>
            <a:ext cx="1678230" cy="1678230"/>
          </a:xfrm>
          <a:prstGeom prst="rect">
            <a:avLst/>
          </a:prstGeom>
        </p:spPr>
      </p:pic>
      <p:pic>
        <p:nvPicPr>
          <p:cNvPr id="4" name="Picture 3" descr="A blue arrow pointing up&#10;&#10;Description automatically generated">
            <a:extLst>
              <a:ext uri="{FF2B5EF4-FFF2-40B4-BE49-F238E27FC236}">
                <a16:creationId xmlns:a16="http://schemas.microsoft.com/office/drawing/2014/main" id="{E708755D-5E05-E903-1FE3-62A1C42D3A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437" y="81913"/>
            <a:ext cx="1678230" cy="1678230"/>
          </a:xfrm>
          <a:prstGeom prst="rect">
            <a:avLst/>
          </a:prstGeom>
        </p:spPr>
      </p:pic>
      <p:pic>
        <p:nvPicPr>
          <p:cNvPr id="5" name="Picture 4" descr="A blue arrow pointing up&#10;&#10;Description automatically generated">
            <a:extLst>
              <a:ext uri="{FF2B5EF4-FFF2-40B4-BE49-F238E27FC236}">
                <a16:creationId xmlns:a16="http://schemas.microsoft.com/office/drawing/2014/main" id="{C7015912-6427-0073-07AE-B7E8E87BDE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267" y="101628"/>
            <a:ext cx="1678230" cy="1678230"/>
          </a:xfrm>
          <a:prstGeom prst="rect">
            <a:avLst/>
          </a:prstGeom>
        </p:spPr>
      </p:pic>
      <p:pic>
        <p:nvPicPr>
          <p:cNvPr id="6" name="Picture 5" descr="A blue arrow pointing up&#10;&#10;Description automatically generated">
            <a:extLst>
              <a:ext uri="{FF2B5EF4-FFF2-40B4-BE49-F238E27FC236}">
                <a16:creationId xmlns:a16="http://schemas.microsoft.com/office/drawing/2014/main" id="{97F29DF6-97CA-99F2-00A6-99B3F96CFE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860" y="101628"/>
            <a:ext cx="1678230" cy="1678230"/>
          </a:xfrm>
          <a:prstGeom prst="rect">
            <a:avLst/>
          </a:prstGeom>
        </p:spPr>
      </p:pic>
      <p:pic>
        <p:nvPicPr>
          <p:cNvPr id="7" name="Picture 6" descr="A blue arrow pointing up&#10;&#10;Description automatically generated">
            <a:extLst>
              <a:ext uri="{FF2B5EF4-FFF2-40B4-BE49-F238E27FC236}">
                <a16:creationId xmlns:a16="http://schemas.microsoft.com/office/drawing/2014/main" id="{C0FBAC6A-0CC9-9FAD-7E12-EDD6F7D272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690" y="81913"/>
            <a:ext cx="1678230" cy="1678230"/>
          </a:xfrm>
          <a:prstGeom prst="rect">
            <a:avLst/>
          </a:prstGeom>
        </p:spPr>
      </p:pic>
      <p:pic>
        <p:nvPicPr>
          <p:cNvPr id="8" name="Picture 7" descr="A blue arrow pointing up&#10;&#10;Description automatically generated">
            <a:extLst>
              <a:ext uri="{FF2B5EF4-FFF2-40B4-BE49-F238E27FC236}">
                <a16:creationId xmlns:a16="http://schemas.microsoft.com/office/drawing/2014/main" id="{39C94C47-1DD8-E56A-BF51-D0CA062118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520" y="101628"/>
            <a:ext cx="1678230" cy="1678230"/>
          </a:xfrm>
          <a:prstGeom prst="rect">
            <a:avLst/>
          </a:prstGeom>
        </p:spPr>
      </p:pic>
      <p:pic>
        <p:nvPicPr>
          <p:cNvPr id="10" name="Picture 9" descr="A blue arrow pointing up&#10;&#10;Description automatically generated">
            <a:extLst>
              <a:ext uri="{FF2B5EF4-FFF2-40B4-BE49-F238E27FC236}">
                <a16:creationId xmlns:a16="http://schemas.microsoft.com/office/drawing/2014/main" id="{A442613A-72BE-6B0A-9F3E-C98E89671D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91" y="2030941"/>
            <a:ext cx="1678230" cy="1678230"/>
          </a:xfrm>
          <a:prstGeom prst="rect">
            <a:avLst/>
          </a:prstGeom>
        </p:spPr>
      </p:pic>
      <p:pic>
        <p:nvPicPr>
          <p:cNvPr id="14" name="Picture 13" descr="A blue arrow pointing up&#10;&#10;Description automatically generated">
            <a:extLst>
              <a:ext uri="{FF2B5EF4-FFF2-40B4-BE49-F238E27FC236}">
                <a16:creationId xmlns:a16="http://schemas.microsoft.com/office/drawing/2014/main" id="{5EBBCE03-68B8-5CF9-506D-810A875B98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721" y="2011226"/>
            <a:ext cx="1678230" cy="1678230"/>
          </a:xfrm>
          <a:prstGeom prst="rect">
            <a:avLst/>
          </a:prstGeom>
        </p:spPr>
      </p:pic>
      <p:pic>
        <p:nvPicPr>
          <p:cNvPr id="16" name="Picture 15" descr="A blue arrow pointing up&#10;&#10;Description automatically generated">
            <a:extLst>
              <a:ext uri="{FF2B5EF4-FFF2-40B4-BE49-F238E27FC236}">
                <a16:creationId xmlns:a16="http://schemas.microsoft.com/office/drawing/2014/main" id="{9773F425-8682-5CCB-48C4-34898C9D9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551" y="2030941"/>
            <a:ext cx="1678230" cy="1678230"/>
          </a:xfrm>
          <a:prstGeom prst="rect">
            <a:avLst/>
          </a:prstGeom>
        </p:spPr>
      </p:pic>
      <p:pic>
        <p:nvPicPr>
          <p:cNvPr id="17" name="Picture 16" descr="A blue arrow pointing up&#10;&#10;Description automatically generated">
            <a:extLst>
              <a:ext uri="{FF2B5EF4-FFF2-40B4-BE49-F238E27FC236}">
                <a16:creationId xmlns:a16="http://schemas.microsoft.com/office/drawing/2014/main" id="{266EBEFF-814F-60CC-BA65-D30CBE1D83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144" y="2030941"/>
            <a:ext cx="1678230" cy="1678230"/>
          </a:xfrm>
          <a:prstGeom prst="rect">
            <a:avLst/>
          </a:prstGeom>
        </p:spPr>
      </p:pic>
      <p:pic>
        <p:nvPicPr>
          <p:cNvPr id="18" name="Picture 17" descr="A blue arrow pointing up&#10;&#10;Description automatically generated">
            <a:extLst>
              <a:ext uri="{FF2B5EF4-FFF2-40B4-BE49-F238E27FC236}">
                <a16:creationId xmlns:a16="http://schemas.microsoft.com/office/drawing/2014/main" id="{12CAD59A-8F8E-6E59-8B7C-62C1278954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974" y="2011226"/>
            <a:ext cx="1678230" cy="1678230"/>
          </a:xfrm>
          <a:prstGeom prst="rect">
            <a:avLst/>
          </a:prstGeom>
        </p:spPr>
      </p:pic>
      <p:pic>
        <p:nvPicPr>
          <p:cNvPr id="21" name="Picture 20" descr="A blue arrow pointing up&#10;&#10;Description automatically generated">
            <a:extLst>
              <a:ext uri="{FF2B5EF4-FFF2-40B4-BE49-F238E27FC236}">
                <a16:creationId xmlns:a16="http://schemas.microsoft.com/office/drawing/2014/main" id="{DF8F4E85-A96D-BEC3-78FB-C63C416835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2804" y="2030941"/>
            <a:ext cx="1678230" cy="1678230"/>
          </a:xfrm>
          <a:prstGeom prst="rect">
            <a:avLst/>
          </a:prstGeom>
        </p:spPr>
      </p:pic>
      <p:pic>
        <p:nvPicPr>
          <p:cNvPr id="22" name="Picture 21" descr="A blue arrow pointing up&#10;&#10;Description automatically generated">
            <a:extLst>
              <a:ext uri="{FF2B5EF4-FFF2-40B4-BE49-F238E27FC236}">
                <a16:creationId xmlns:a16="http://schemas.microsoft.com/office/drawing/2014/main" id="{40505DEF-335D-B0EA-328B-E7B087BAA1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47" y="3857625"/>
            <a:ext cx="1678230" cy="1678230"/>
          </a:xfrm>
          <a:prstGeom prst="rect">
            <a:avLst/>
          </a:prstGeom>
        </p:spPr>
      </p:pic>
      <p:pic>
        <p:nvPicPr>
          <p:cNvPr id="26" name="Picture 25" descr="A blue arrow pointing up&#10;&#10;Description automatically generated">
            <a:extLst>
              <a:ext uri="{FF2B5EF4-FFF2-40B4-BE49-F238E27FC236}">
                <a16:creationId xmlns:a16="http://schemas.microsoft.com/office/drawing/2014/main" id="{AB8B78F0-A286-69B8-B32D-7AC3E7FD30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177" y="3837910"/>
            <a:ext cx="1678230" cy="1678230"/>
          </a:xfrm>
          <a:prstGeom prst="rect">
            <a:avLst/>
          </a:prstGeom>
        </p:spPr>
      </p:pic>
      <p:pic>
        <p:nvPicPr>
          <p:cNvPr id="28" name="Picture 27" descr="A blue arrow pointing up&#10;&#10;Description automatically generated">
            <a:extLst>
              <a:ext uri="{FF2B5EF4-FFF2-40B4-BE49-F238E27FC236}">
                <a16:creationId xmlns:a16="http://schemas.microsoft.com/office/drawing/2014/main" id="{006715D4-2B49-0CE4-81EC-F37B60CB3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007" y="3857625"/>
            <a:ext cx="1678230" cy="1678230"/>
          </a:xfrm>
          <a:prstGeom prst="rect">
            <a:avLst/>
          </a:prstGeom>
        </p:spPr>
      </p:pic>
      <p:pic>
        <p:nvPicPr>
          <p:cNvPr id="33" name="Picture 32" descr="A blue arrow pointing up&#10;&#10;Description automatically generated">
            <a:extLst>
              <a:ext uri="{FF2B5EF4-FFF2-40B4-BE49-F238E27FC236}">
                <a16:creationId xmlns:a16="http://schemas.microsoft.com/office/drawing/2014/main" id="{5F541D80-707D-33A3-E7EF-6AD8796FB3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600" y="3857625"/>
            <a:ext cx="1678230" cy="1678230"/>
          </a:xfrm>
          <a:prstGeom prst="rect">
            <a:avLst/>
          </a:prstGeom>
        </p:spPr>
      </p:pic>
      <p:pic>
        <p:nvPicPr>
          <p:cNvPr id="34" name="Picture 33" descr="A blue arrow pointing up&#10;&#10;Description automatically generated">
            <a:extLst>
              <a:ext uri="{FF2B5EF4-FFF2-40B4-BE49-F238E27FC236}">
                <a16:creationId xmlns:a16="http://schemas.microsoft.com/office/drawing/2014/main" id="{1284AB24-66FC-63EA-D0AE-AD570FCC96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430" y="3837910"/>
            <a:ext cx="1678230" cy="1678230"/>
          </a:xfrm>
          <a:prstGeom prst="rect">
            <a:avLst/>
          </a:prstGeom>
        </p:spPr>
      </p:pic>
      <p:pic>
        <p:nvPicPr>
          <p:cNvPr id="35" name="Picture 34" descr="A blue arrow pointing up&#10;&#10;Description automatically generated">
            <a:extLst>
              <a:ext uri="{FF2B5EF4-FFF2-40B4-BE49-F238E27FC236}">
                <a16:creationId xmlns:a16="http://schemas.microsoft.com/office/drawing/2014/main" id="{F1B64544-849C-BB53-2CC6-516A5F98F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9260" y="3857625"/>
            <a:ext cx="1678230" cy="1678230"/>
          </a:xfrm>
          <a:prstGeom prst="rect">
            <a:avLst/>
          </a:prstGeom>
        </p:spPr>
      </p:pic>
      <p:pic>
        <p:nvPicPr>
          <p:cNvPr id="36" name="Picture 35" descr="A blue arrow pointing up&#10;&#10;Description automatically generated">
            <a:extLst>
              <a:ext uri="{FF2B5EF4-FFF2-40B4-BE49-F238E27FC236}">
                <a16:creationId xmlns:a16="http://schemas.microsoft.com/office/drawing/2014/main" id="{6683A711-4F69-FC78-0BB9-9EDC6ADBA2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31" y="5786938"/>
            <a:ext cx="1678230" cy="1678230"/>
          </a:xfrm>
          <a:prstGeom prst="rect">
            <a:avLst/>
          </a:prstGeom>
        </p:spPr>
      </p:pic>
      <p:pic>
        <p:nvPicPr>
          <p:cNvPr id="37" name="Picture 36" descr="A blue arrow pointing up&#10;&#10;Description automatically generated">
            <a:extLst>
              <a:ext uri="{FF2B5EF4-FFF2-40B4-BE49-F238E27FC236}">
                <a16:creationId xmlns:a16="http://schemas.microsoft.com/office/drawing/2014/main" id="{68934BEB-6AD9-CC2C-3AC8-26BF81DB97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461" y="5767223"/>
            <a:ext cx="1678230" cy="1678230"/>
          </a:xfrm>
          <a:prstGeom prst="rect">
            <a:avLst/>
          </a:prstGeom>
        </p:spPr>
      </p:pic>
      <p:pic>
        <p:nvPicPr>
          <p:cNvPr id="38" name="Picture 37" descr="A blue arrow pointing up&#10;&#10;Description automatically generated">
            <a:extLst>
              <a:ext uri="{FF2B5EF4-FFF2-40B4-BE49-F238E27FC236}">
                <a16:creationId xmlns:a16="http://schemas.microsoft.com/office/drawing/2014/main" id="{C44B677A-5426-F542-68EE-26EE4D7A3E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291" y="5786938"/>
            <a:ext cx="1678230" cy="1678230"/>
          </a:xfrm>
          <a:prstGeom prst="rect">
            <a:avLst/>
          </a:prstGeom>
        </p:spPr>
      </p:pic>
      <p:pic>
        <p:nvPicPr>
          <p:cNvPr id="39" name="Picture 38" descr="A blue arrow pointing up&#10;&#10;Description automatically generated">
            <a:extLst>
              <a:ext uri="{FF2B5EF4-FFF2-40B4-BE49-F238E27FC236}">
                <a16:creationId xmlns:a16="http://schemas.microsoft.com/office/drawing/2014/main" id="{AE546535-C024-DED8-A39A-247F5EFC0C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884" y="5786938"/>
            <a:ext cx="1678230" cy="1678230"/>
          </a:xfrm>
          <a:prstGeom prst="rect">
            <a:avLst/>
          </a:prstGeom>
        </p:spPr>
      </p:pic>
      <p:pic>
        <p:nvPicPr>
          <p:cNvPr id="40" name="Picture 39" descr="A blue arrow pointing up&#10;&#10;Description automatically generated">
            <a:extLst>
              <a:ext uri="{FF2B5EF4-FFF2-40B4-BE49-F238E27FC236}">
                <a16:creationId xmlns:a16="http://schemas.microsoft.com/office/drawing/2014/main" id="{66EC525A-3873-F4F8-CA05-0C150A96B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714" y="5767223"/>
            <a:ext cx="1678230" cy="1678230"/>
          </a:xfrm>
          <a:prstGeom prst="rect">
            <a:avLst/>
          </a:prstGeom>
        </p:spPr>
      </p:pic>
      <p:pic>
        <p:nvPicPr>
          <p:cNvPr id="41" name="Picture 40" descr="A blue arrow pointing up&#10;&#10;Description automatically generated">
            <a:extLst>
              <a:ext uri="{FF2B5EF4-FFF2-40B4-BE49-F238E27FC236}">
                <a16:creationId xmlns:a16="http://schemas.microsoft.com/office/drawing/2014/main" id="{F0B9D878-CC9B-57BC-A355-51F203F2FD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544" y="5786938"/>
            <a:ext cx="1678230" cy="167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228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 descr="A blue arrow pointing up&#10;&#10;Description automatically generated">
            <a:extLst>
              <a:ext uri="{FF2B5EF4-FFF2-40B4-BE49-F238E27FC236}">
                <a16:creationId xmlns:a16="http://schemas.microsoft.com/office/drawing/2014/main" id="{5829AAF9-3317-B357-E9BA-4693C6FCC6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87" y="35220"/>
            <a:ext cx="2379552" cy="2379552"/>
          </a:xfrm>
          <a:prstGeom prst="rect">
            <a:avLst/>
          </a:prstGeom>
        </p:spPr>
      </p:pic>
      <p:pic>
        <p:nvPicPr>
          <p:cNvPr id="3" name="Picture 2" descr="A blue arrow pointing up&#10;&#10;Description automatically generated">
            <a:extLst>
              <a:ext uri="{FF2B5EF4-FFF2-40B4-BE49-F238E27FC236}">
                <a16:creationId xmlns:a16="http://schemas.microsoft.com/office/drawing/2014/main" id="{F0922ACF-74D7-1706-7F5D-3AC973F3BE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087" y="35220"/>
            <a:ext cx="2379552" cy="2379552"/>
          </a:xfrm>
          <a:prstGeom prst="rect">
            <a:avLst/>
          </a:prstGeom>
        </p:spPr>
      </p:pic>
      <p:pic>
        <p:nvPicPr>
          <p:cNvPr id="9" name="Picture 8" descr="A blue arrow pointing up&#10;&#10;Description automatically generated">
            <a:extLst>
              <a:ext uri="{FF2B5EF4-FFF2-40B4-BE49-F238E27FC236}">
                <a16:creationId xmlns:a16="http://schemas.microsoft.com/office/drawing/2014/main" id="{9B1EED59-C451-2834-0396-6650938BF5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35220"/>
            <a:ext cx="2379552" cy="2379552"/>
          </a:xfrm>
          <a:prstGeom prst="rect">
            <a:avLst/>
          </a:prstGeom>
        </p:spPr>
      </p:pic>
      <p:pic>
        <p:nvPicPr>
          <p:cNvPr id="11" name="Picture 10" descr="A blue arrow pointing up&#10;&#10;Description automatically generated">
            <a:extLst>
              <a:ext uri="{FF2B5EF4-FFF2-40B4-BE49-F238E27FC236}">
                <a16:creationId xmlns:a16="http://schemas.microsoft.com/office/drawing/2014/main" id="{73E3B2DD-0A74-48C0-D38A-E1EF4AAF54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0" y="35220"/>
            <a:ext cx="2379552" cy="2379552"/>
          </a:xfrm>
          <a:prstGeom prst="rect">
            <a:avLst/>
          </a:prstGeom>
        </p:spPr>
      </p:pic>
      <p:pic>
        <p:nvPicPr>
          <p:cNvPr id="12" name="Picture 11" descr="A blue arrow pointing up&#10;&#10;Description automatically generated">
            <a:extLst>
              <a:ext uri="{FF2B5EF4-FFF2-40B4-BE49-F238E27FC236}">
                <a16:creationId xmlns:a16="http://schemas.microsoft.com/office/drawing/2014/main" id="{DDF62DAE-B7B0-A7DE-A0D2-38BB4671FF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87" y="2591649"/>
            <a:ext cx="2379552" cy="2379552"/>
          </a:xfrm>
          <a:prstGeom prst="rect">
            <a:avLst/>
          </a:prstGeom>
        </p:spPr>
      </p:pic>
      <p:pic>
        <p:nvPicPr>
          <p:cNvPr id="13" name="Picture 12" descr="A blue arrow pointing up&#10;&#10;Description automatically generated">
            <a:extLst>
              <a:ext uri="{FF2B5EF4-FFF2-40B4-BE49-F238E27FC236}">
                <a16:creationId xmlns:a16="http://schemas.microsoft.com/office/drawing/2014/main" id="{6A09406F-E9FC-C322-623A-743BB59BFB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087" y="2591649"/>
            <a:ext cx="2379552" cy="2379552"/>
          </a:xfrm>
          <a:prstGeom prst="rect">
            <a:avLst/>
          </a:prstGeom>
        </p:spPr>
      </p:pic>
      <p:pic>
        <p:nvPicPr>
          <p:cNvPr id="15" name="Picture 14" descr="A blue arrow pointing up&#10;&#10;Description automatically generated">
            <a:extLst>
              <a:ext uri="{FF2B5EF4-FFF2-40B4-BE49-F238E27FC236}">
                <a16:creationId xmlns:a16="http://schemas.microsoft.com/office/drawing/2014/main" id="{367AC910-62A7-1623-F333-7556B24632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2591649"/>
            <a:ext cx="2379552" cy="2379552"/>
          </a:xfrm>
          <a:prstGeom prst="rect">
            <a:avLst/>
          </a:prstGeom>
        </p:spPr>
      </p:pic>
      <p:pic>
        <p:nvPicPr>
          <p:cNvPr id="19" name="Picture 18" descr="A blue arrow pointing up&#10;&#10;Description automatically generated">
            <a:extLst>
              <a:ext uri="{FF2B5EF4-FFF2-40B4-BE49-F238E27FC236}">
                <a16:creationId xmlns:a16="http://schemas.microsoft.com/office/drawing/2014/main" id="{34154BD9-09AD-B98A-27F1-9E5721DB25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0" y="2591649"/>
            <a:ext cx="2379552" cy="2379552"/>
          </a:xfrm>
          <a:prstGeom prst="rect">
            <a:avLst/>
          </a:prstGeom>
        </p:spPr>
      </p:pic>
      <p:pic>
        <p:nvPicPr>
          <p:cNvPr id="20" name="Picture 19" descr="A blue arrow pointing up&#10;&#10;Description automatically generated">
            <a:extLst>
              <a:ext uri="{FF2B5EF4-FFF2-40B4-BE49-F238E27FC236}">
                <a16:creationId xmlns:a16="http://schemas.microsoft.com/office/drawing/2014/main" id="{20A3EA46-8799-8F7D-CE24-FF6334AC26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87" y="5147635"/>
            <a:ext cx="2379552" cy="2379552"/>
          </a:xfrm>
          <a:prstGeom prst="rect">
            <a:avLst/>
          </a:prstGeom>
        </p:spPr>
      </p:pic>
      <p:pic>
        <p:nvPicPr>
          <p:cNvPr id="23" name="Picture 22" descr="A blue arrow pointing up&#10;&#10;Description automatically generated">
            <a:extLst>
              <a:ext uri="{FF2B5EF4-FFF2-40B4-BE49-F238E27FC236}">
                <a16:creationId xmlns:a16="http://schemas.microsoft.com/office/drawing/2014/main" id="{F6C74801-5EE5-BAEB-CC0A-58CDC7A3D9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087" y="5147635"/>
            <a:ext cx="2379552" cy="2379552"/>
          </a:xfrm>
          <a:prstGeom prst="rect">
            <a:avLst/>
          </a:prstGeom>
        </p:spPr>
      </p:pic>
      <p:pic>
        <p:nvPicPr>
          <p:cNvPr id="24" name="Picture 23" descr="A blue arrow pointing up&#10;&#10;Description automatically generated">
            <a:extLst>
              <a:ext uri="{FF2B5EF4-FFF2-40B4-BE49-F238E27FC236}">
                <a16:creationId xmlns:a16="http://schemas.microsoft.com/office/drawing/2014/main" id="{FA28352A-EF06-1E60-4503-DA5F7D41E1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5147635"/>
            <a:ext cx="2379552" cy="2379552"/>
          </a:xfrm>
          <a:prstGeom prst="rect">
            <a:avLst/>
          </a:prstGeom>
        </p:spPr>
      </p:pic>
      <p:pic>
        <p:nvPicPr>
          <p:cNvPr id="25" name="Picture 24" descr="A blue arrow pointing up&#10;&#10;Description automatically generated">
            <a:extLst>
              <a:ext uri="{FF2B5EF4-FFF2-40B4-BE49-F238E27FC236}">
                <a16:creationId xmlns:a16="http://schemas.microsoft.com/office/drawing/2014/main" id="{A244E7B5-BEE4-AA6E-7195-4D6490C71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0" y="5147635"/>
            <a:ext cx="2379552" cy="237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8580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group of colorful arrows&#10;&#10;Description automatically generated">
            <a:extLst>
              <a:ext uri="{FF2B5EF4-FFF2-40B4-BE49-F238E27FC236}">
                <a16:creationId xmlns:a16="http://schemas.microsoft.com/office/drawing/2014/main" id="{9CC3D589-3BD8-84EA-26AB-A32ABD69A3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88" y="-45631"/>
            <a:ext cx="3827056" cy="3827056"/>
          </a:xfrm>
          <a:prstGeom prst="rect">
            <a:avLst/>
          </a:prstGeom>
        </p:spPr>
      </p:pic>
      <p:pic>
        <p:nvPicPr>
          <p:cNvPr id="4" name="Picture 3" descr="A group of colorful arrows&#10;&#10;Description automatically generated">
            <a:extLst>
              <a:ext uri="{FF2B5EF4-FFF2-40B4-BE49-F238E27FC236}">
                <a16:creationId xmlns:a16="http://schemas.microsoft.com/office/drawing/2014/main" id="{D5BE5016-49CE-3794-9E48-2C9EB0F3FA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544" y="-45631"/>
            <a:ext cx="3827056" cy="3827056"/>
          </a:xfrm>
          <a:prstGeom prst="rect">
            <a:avLst/>
          </a:prstGeom>
        </p:spPr>
      </p:pic>
      <p:pic>
        <p:nvPicPr>
          <p:cNvPr id="5" name="Picture 4" descr="A group of colorful arrows&#10;&#10;Description automatically generated">
            <a:extLst>
              <a:ext uri="{FF2B5EF4-FFF2-40B4-BE49-F238E27FC236}">
                <a16:creationId xmlns:a16="http://schemas.microsoft.com/office/drawing/2014/main" id="{0AA06305-E7D7-ABCB-C781-B38607B340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800" y="-45631"/>
            <a:ext cx="3827056" cy="3827056"/>
          </a:xfrm>
          <a:prstGeom prst="rect">
            <a:avLst/>
          </a:prstGeom>
        </p:spPr>
      </p:pic>
      <p:pic>
        <p:nvPicPr>
          <p:cNvPr id="6" name="Picture 5" descr="A group of colorful arrows&#10;&#10;Description automatically generated">
            <a:extLst>
              <a:ext uri="{FF2B5EF4-FFF2-40B4-BE49-F238E27FC236}">
                <a16:creationId xmlns:a16="http://schemas.microsoft.com/office/drawing/2014/main" id="{35AF0959-6C8D-4770-F070-D1CEB1BD7A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88" y="3781425"/>
            <a:ext cx="3827056" cy="3827056"/>
          </a:xfrm>
          <a:prstGeom prst="rect">
            <a:avLst/>
          </a:prstGeom>
        </p:spPr>
      </p:pic>
      <p:pic>
        <p:nvPicPr>
          <p:cNvPr id="7" name="Picture 6" descr="A group of colorful arrows&#10;&#10;Description automatically generated">
            <a:extLst>
              <a:ext uri="{FF2B5EF4-FFF2-40B4-BE49-F238E27FC236}">
                <a16:creationId xmlns:a16="http://schemas.microsoft.com/office/drawing/2014/main" id="{B3F7739A-C9E3-5DF3-E007-4B651E018F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544" y="3781425"/>
            <a:ext cx="3827056" cy="3827056"/>
          </a:xfrm>
          <a:prstGeom prst="rect">
            <a:avLst/>
          </a:prstGeom>
        </p:spPr>
      </p:pic>
      <p:pic>
        <p:nvPicPr>
          <p:cNvPr id="8" name="Picture 7" descr="A group of colorful arrows&#10;&#10;Description automatically generated">
            <a:extLst>
              <a:ext uri="{FF2B5EF4-FFF2-40B4-BE49-F238E27FC236}">
                <a16:creationId xmlns:a16="http://schemas.microsoft.com/office/drawing/2014/main" id="{9A2E2E64-E2B3-7A38-9E79-3DFC2CEC8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800" y="3781425"/>
            <a:ext cx="3827056" cy="382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2354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group of colorful arrows&#10;&#10;Description automatically generated">
            <a:extLst>
              <a:ext uri="{FF2B5EF4-FFF2-40B4-BE49-F238E27FC236}">
                <a16:creationId xmlns:a16="http://schemas.microsoft.com/office/drawing/2014/main" id="{9CC3D589-3BD8-84EA-26AB-A32ABD69A3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3749" y="524464"/>
            <a:ext cx="6589233" cy="6589233"/>
          </a:xfrm>
          <a:prstGeom prst="rect">
            <a:avLst/>
          </a:prstGeom>
        </p:spPr>
      </p:pic>
      <p:pic>
        <p:nvPicPr>
          <p:cNvPr id="2" name="Picture 1" descr="A group of colorful arrows&#10;&#10;Description automatically generated">
            <a:extLst>
              <a:ext uri="{FF2B5EF4-FFF2-40B4-BE49-F238E27FC236}">
                <a16:creationId xmlns:a16="http://schemas.microsoft.com/office/drawing/2014/main" id="{E53FE7AB-4162-C683-618D-A5E81A2E5E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600" y="486807"/>
            <a:ext cx="6589233" cy="658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56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01621BB8-AD05-98F3-844E-24D99C83F4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14300"/>
            <a:ext cx="2197100" cy="2196612"/>
          </a:xfrm>
          <a:prstGeom prst="rect">
            <a:avLst/>
          </a:prstGeom>
        </p:spPr>
      </p:pic>
      <p:pic>
        <p:nvPicPr>
          <p:cNvPr id="2" name="Picture 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0BA0B2F5-BE62-6341-72A2-F1BC86DBE6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050" y="114300"/>
            <a:ext cx="2197100" cy="2196612"/>
          </a:xfrm>
          <a:prstGeom prst="rect">
            <a:avLst/>
          </a:prstGeom>
        </p:spPr>
      </p:pic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84C34BF-A440-0393-46D5-FF2F40DA11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950" y="114300"/>
            <a:ext cx="2197100" cy="2196612"/>
          </a:xfrm>
          <a:prstGeom prst="rect">
            <a:avLst/>
          </a:prstGeom>
        </p:spPr>
      </p:pic>
      <p:pic>
        <p:nvPicPr>
          <p:cNvPr id="4" name="Picture 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57E80A8D-7D10-C3CE-DEB1-0B0D28CC9C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0" y="123825"/>
            <a:ext cx="2197100" cy="2196612"/>
          </a:xfrm>
          <a:prstGeom prst="rect">
            <a:avLst/>
          </a:prstGeom>
        </p:spPr>
      </p:pic>
      <p:pic>
        <p:nvPicPr>
          <p:cNvPr id="5" name="Picture 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D59779C7-95E0-DE0C-A4CE-CF29B4F18E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123825"/>
            <a:ext cx="2197100" cy="2196612"/>
          </a:xfrm>
          <a:prstGeom prst="rect">
            <a:avLst/>
          </a:prstGeom>
        </p:spPr>
      </p:pic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DBB587E-500C-945C-F385-8E41191B6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2667244"/>
            <a:ext cx="2197100" cy="2196612"/>
          </a:xfrm>
          <a:prstGeom prst="rect">
            <a:avLst/>
          </a:prstGeom>
        </p:spPr>
      </p:pic>
      <p:pic>
        <p:nvPicPr>
          <p:cNvPr id="7" name="Picture 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9F58A1D7-3D25-DCDE-5EA8-05B7DD1C57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050" y="2667244"/>
            <a:ext cx="2197100" cy="2196612"/>
          </a:xfrm>
          <a:prstGeom prst="rect">
            <a:avLst/>
          </a:prstGeom>
        </p:spPr>
      </p:pic>
      <p:pic>
        <p:nvPicPr>
          <p:cNvPr id="8" name="Picture 7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D990845F-D323-20BD-3A33-8EFD2C8123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950" y="2667244"/>
            <a:ext cx="2197100" cy="2196612"/>
          </a:xfrm>
          <a:prstGeom prst="rect">
            <a:avLst/>
          </a:prstGeom>
        </p:spPr>
      </p:pic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60123738-0617-7EF4-808E-B04904C752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0" y="2676769"/>
            <a:ext cx="2197100" cy="219661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0DF484F2-8521-2C92-079B-2FB8E2D886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650" y="2676769"/>
            <a:ext cx="2197100" cy="2196612"/>
          </a:xfrm>
          <a:prstGeom prst="rect">
            <a:avLst/>
          </a:prstGeom>
        </p:spPr>
      </p:pic>
      <p:pic>
        <p:nvPicPr>
          <p:cNvPr id="16" name="Picture 1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490B2A1-6A41-7446-39EB-9C0F1AEEC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50" y="5261464"/>
            <a:ext cx="2197100" cy="2196612"/>
          </a:xfrm>
          <a:prstGeom prst="rect">
            <a:avLst/>
          </a:prstGeom>
        </p:spPr>
      </p:pic>
      <p:pic>
        <p:nvPicPr>
          <p:cNvPr id="17" name="Picture 1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B2F2207-2A05-0A14-905A-A693A47465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650" y="5261464"/>
            <a:ext cx="2197100" cy="2196612"/>
          </a:xfrm>
          <a:prstGeom prst="rect">
            <a:avLst/>
          </a:prstGeom>
        </p:spPr>
      </p:pic>
      <p:pic>
        <p:nvPicPr>
          <p:cNvPr id="18" name="Picture 17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AEF50326-0738-8796-B317-FB2BE98336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550" y="5261464"/>
            <a:ext cx="2197100" cy="2196612"/>
          </a:xfrm>
          <a:prstGeom prst="rect">
            <a:avLst/>
          </a:prstGeom>
        </p:spPr>
      </p:pic>
      <p:pic>
        <p:nvPicPr>
          <p:cNvPr id="21" name="Picture 2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E25D188-E0FF-2745-58D3-DEDC97F127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400" y="5270989"/>
            <a:ext cx="2197100" cy="2196612"/>
          </a:xfrm>
          <a:prstGeom prst="rect">
            <a:avLst/>
          </a:prstGeom>
        </p:spPr>
      </p:pic>
      <p:pic>
        <p:nvPicPr>
          <p:cNvPr id="22" name="Picture 2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63BBCB3-1581-6404-8641-E72AEA4176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250" y="5270989"/>
            <a:ext cx="2197100" cy="219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41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944D6CAB-80FB-046F-9120-6A24F538DD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23" y="189171"/>
            <a:ext cx="4010288" cy="3456593"/>
          </a:xfrm>
          <a:prstGeom prst="rect">
            <a:avLst/>
          </a:prstGeom>
        </p:spPr>
      </p:pic>
      <p:pic>
        <p:nvPicPr>
          <p:cNvPr id="6" name="Picture 5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31DF6970-8E2A-B49B-DD47-088E4C3B0E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600" y="189170"/>
            <a:ext cx="4010288" cy="3456593"/>
          </a:xfrm>
          <a:prstGeom prst="rect">
            <a:avLst/>
          </a:prstGeom>
        </p:spPr>
      </p:pic>
      <p:pic>
        <p:nvPicPr>
          <p:cNvPr id="7" name="Picture 6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11440BC6-7D2C-388E-B6F3-E0073092E0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0" y="200025"/>
            <a:ext cx="4010288" cy="3456593"/>
          </a:xfrm>
          <a:prstGeom prst="rect">
            <a:avLst/>
          </a:prstGeom>
        </p:spPr>
      </p:pic>
      <p:pic>
        <p:nvPicPr>
          <p:cNvPr id="8" name="Picture 7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6858094E-6FF6-0D1D-BDF6-9C8D514354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26" y="3963173"/>
            <a:ext cx="4010288" cy="3456593"/>
          </a:xfrm>
          <a:prstGeom prst="rect">
            <a:avLst/>
          </a:prstGeom>
        </p:spPr>
      </p:pic>
      <p:pic>
        <p:nvPicPr>
          <p:cNvPr id="9" name="Picture 8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7931F791-8EF9-6216-3E27-97BD87B69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703" y="3963172"/>
            <a:ext cx="4010288" cy="3456593"/>
          </a:xfrm>
          <a:prstGeom prst="rect">
            <a:avLst/>
          </a:prstGeom>
        </p:spPr>
      </p:pic>
      <p:pic>
        <p:nvPicPr>
          <p:cNvPr id="10" name="Picture 9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80637931-E73A-7EEB-B85D-EFE15F9422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103" y="3974027"/>
            <a:ext cx="4010288" cy="3456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4935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944D6CAB-80FB-046F-9120-6A24F538DD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47" y="0"/>
            <a:ext cx="6143453" cy="5295235"/>
          </a:xfrm>
          <a:prstGeom prst="rect">
            <a:avLst/>
          </a:prstGeom>
        </p:spPr>
      </p:pic>
      <p:pic>
        <p:nvPicPr>
          <p:cNvPr id="6" name="Picture 5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31DF6970-8E2A-B49B-DD47-088E4C3B0E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066" y="1722474"/>
            <a:ext cx="6614672" cy="570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487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40486F3F-DA75-5965-4DCC-2644573C99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" y="29904"/>
            <a:ext cx="2504068" cy="2501752"/>
          </a:xfrm>
          <a:prstGeom prst="rect">
            <a:avLst/>
          </a:prstGeom>
        </p:spPr>
      </p:pic>
      <p:pic>
        <p:nvPicPr>
          <p:cNvPr id="6" name="Picture 5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A8DAE4ED-D44E-7CF5-DF2A-769C4EA898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200" y="45631"/>
            <a:ext cx="2504068" cy="2501752"/>
          </a:xfrm>
          <a:prstGeom prst="rect">
            <a:avLst/>
          </a:prstGeom>
        </p:spPr>
      </p:pic>
      <p:pic>
        <p:nvPicPr>
          <p:cNvPr id="7" name="Picture 6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AA8FF9AC-054A-5172-E9C3-D3B9F2F104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600" y="29904"/>
            <a:ext cx="2504068" cy="2501752"/>
          </a:xfrm>
          <a:prstGeom prst="rect">
            <a:avLst/>
          </a:prstGeom>
        </p:spPr>
      </p:pic>
      <p:pic>
        <p:nvPicPr>
          <p:cNvPr id="8" name="Picture 7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0621AEB8-95D2-E56B-D261-D3BBF4D26B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0" y="29904"/>
            <a:ext cx="2504068" cy="2501752"/>
          </a:xfrm>
          <a:prstGeom prst="rect">
            <a:avLst/>
          </a:prstGeom>
        </p:spPr>
      </p:pic>
      <p:pic>
        <p:nvPicPr>
          <p:cNvPr id="9" name="Picture 8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D0AD1CC7-3EF8-9A1B-1168-200AFDFCCA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" y="2570532"/>
            <a:ext cx="2504068" cy="2501752"/>
          </a:xfrm>
          <a:prstGeom prst="rect">
            <a:avLst/>
          </a:prstGeom>
        </p:spPr>
      </p:pic>
      <p:pic>
        <p:nvPicPr>
          <p:cNvPr id="10" name="Picture 9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AC7487BD-8D24-0061-1AD2-9E3448C502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200" y="2586259"/>
            <a:ext cx="2504068" cy="2501752"/>
          </a:xfrm>
          <a:prstGeom prst="rect">
            <a:avLst/>
          </a:prstGeom>
        </p:spPr>
      </p:pic>
      <p:pic>
        <p:nvPicPr>
          <p:cNvPr id="11" name="Picture 10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B31AE11C-7C07-8199-CF0D-CBED69602E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600" y="2570532"/>
            <a:ext cx="2504068" cy="2501752"/>
          </a:xfrm>
          <a:prstGeom prst="rect">
            <a:avLst/>
          </a:prstGeom>
        </p:spPr>
      </p:pic>
      <p:pic>
        <p:nvPicPr>
          <p:cNvPr id="12" name="Picture 11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3F62FF67-8DD5-1DE6-DA3B-92A92C97D3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0" y="2570532"/>
            <a:ext cx="2504068" cy="2501752"/>
          </a:xfrm>
          <a:prstGeom prst="rect">
            <a:avLst/>
          </a:prstGeom>
        </p:spPr>
      </p:pic>
      <p:pic>
        <p:nvPicPr>
          <p:cNvPr id="13" name="Picture 12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7CAB23CA-B0D7-C1C6-05D1-CAD150CBC7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" y="5135304"/>
            <a:ext cx="2504068" cy="2501752"/>
          </a:xfrm>
          <a:prstGeom prst="rect">
            <a:avLst/>
          </a:prstGeom>
        </p:spPr>
      </p:pic>
      <p:pic>
        <p:nvPicPr>
          <p:cNvPr id="14" name="Picture 13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857FC265-BAFB-293A-1ECA-45B175913A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200" y="5151031"/>
            <a:ext cx="2504068" cy="2501752"/>
          </a:xfrm>
          <a:prstGeom prst="rect">
            <a:avLst/>
          </a:prstGeom>
        </p:spPr>
      </p:pic>
      <p:pic>
        <p:nvPicPr>
          <p:cNvPr id="15" name="Picture 14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D05D93B3-6B49-4C80-940D-820A5F667B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600" y="5135304"/>
            <a:ext cx="2504068" cy="2501752"/>
          </a:xfrm>
          <a:prstGeom prst="rect">
            <a:avLst/>
          </a:prstGeom>
        </p:spPr>
      </p:pic>
      <p:pic>
        <p:nvPicPr>
          <p:cNvPr id="16" name="Picture 15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517CCF63-5076-B354-BA7D-7939F53C4F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0" y="5135304"/>
            <a:ext cx="2504068" cy="250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8885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D0AD1CC7-3EF8-9A1B-1168-200AFDFCCA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51" y="-193267"/>
            <a:ext cx="4248298" cy="4244369"/>
          </a:xfrm>
          <a:prstGeom prst="rect">
            <a:avLst/>
          </a:prstGeom>
        </p:spPr>
      </p:pic>
      <p:pic>
        <p:nvPicPr>
          <p:cNvPr id="2" name="Picture 1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E26D643F-CF8A-0411-56CE-6F293EE5AB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051" y="-180975"/>
            <a:ext cx="4248298" cy="4244369"/>
          </a:xfrm>
          <a:prstGeom prst="rect">
            <a:avLst/>
          </a:prstGeom>
        </p:spPr>
      </p:pic>
      <p:pic>
        <p:nvPicPr>
          <p:cNvPr id="3" name="Picture 2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8FD5A2AA-12AB-613C-218C-776FED310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951" y="-193268"/>
            <a:ext cx="4248298" cy="4244369"/>
          </a:xfrm>
          <a:prstGeom prst="rect">
            <a:avLst/>
          </a:prstGeom>
        </p:spPr>
      </p:pic>
      <p:pic>
        <p:nvPicPr>
          <p:cNvPr id="4" name="Picture 3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29E8B14A-F39D-728E-D275-DCC49CB205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98" y="3513952"/>
            <a:ext cx="4248298" cy="4244369"/>
          </a:xfrm>
          <a:prstGeom prst="rect">
            <a:avLst/>
          </a:prstGeom>
        </p:spPr>
      </p:pic>
      <p:pic>
        <p:nvPicPr>
          <p:cNvPr id="17" name="Picture 16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812AFD5D-BE6A-601E-2CBB-67580593AF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498" y="3526244"/>
            <a:ext cx="4248298" cy="4244369"/>
          </a:xfrm>
          <a:prstGeom prst="rect">
            <a:avLst/>
          </a:prstGeom>
        </p:spPr>
      </p:pic>
      <p:pic>
        <p:nvPicPr>
          <p:cNvPr id="18" name="Picture 17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922A35D4-D7BE-18F7-CB77-EFD769D74B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398" y="3513951"/>
            <a:ext cx="4248298" cy="424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1826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D0AD1CC7-3EF8-9A1B-1168-200AFDFCCA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733425"/>
            <a:ext cx="6387323" cy="6381416"/>
          </a:xfrm>
          <a:prstGeom prst="rect">
            <a:avLst/>
          </a:prstGeom>
        </p:spPr>
      </p:pic>
      <p:pic>
        <p:nvPicPr>
          <p:cNvPr id="5" name="Picture 4" descr="A group of arrows pointing to different colors&#10;&#10;Description automatically generated">
            <a:extLst>
              <a:ext uri="{FF2B5EF4-FFF2-40B4-BE49-F238E27FC236}">
                <a16:creationId xmlns:a16="http://schemas.microsoft.com/office/drawing/2014/main" id="{79E2FAFC-E9CE-12C0-3654-C591F6913E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454" y="733425"/>
            <a:ext cx="6387323" cy="638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5965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colorful arrows&#10;&#10;Description automatically generated">
            <a:extLst>
              <a:ext uri="{FF2B5EF4-FFF2-40B4-BE49-F238E27FC236}">
                <a16:creationId xmlns:a16="http://schemas.microsoft.com/office/drawing/2014/main" id="{20E1BC2B-554C-6674-40C9-3A2E0F39C9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150" y="0"/>
            <a:ext cx="7562850" cy="7562850"/>
          </a:xfrm>
          <a:prstGeom prst="rect">
            <a:avLst/>
          </a:prstGeom>
        </p:spPr>
      </p:pic>
      <p:sp>
        <p:nvSpPr>
          <p:cNvPr id="5" name="object 6">
            <a:extLst>
              <a:ext uri="{FF2B5EF4-FFF2-40B4-BE49-F238E27FC236}">
                <a16:creationId xmlns:a16="http://schemas.microsoft.com/office/drawing/2014/main" id="{7F56421E-DF51-9D77-AB1C-F0C94F881197}"/>
              </a:ext>
            </a:extLst>
          </p:cNvPr>
          <p:cNvSpPr txBox="1"/>
          <p:nvPr/>
        </p:nvSpPr>
        <p:spPr>
          <a:xfrm>
            <a:off x="594756" y="352425"/>
            <a:ext cx="5181600" cy="10900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n-GB" sz="1000" dirty="0">
                <a:solidFill>
                  <a:srgbClr val="FFFFFF"/>
                </a:solidFill>
                <a:latin typeface="Poppins"/>
                <a:cs typeface="Poppins"/>
              </a:rPr>
              <a:t>If you need guidance and support in bringing the My Tomorrow campaign to life in your community and with the young people you work with, </a:t>
            </a:r>
            <a:r>
              <a:rPr sz="1000" dirty="0">
                <a:solidFill>
                  <a:srgbClr val="FFFFFF"/>
                </a:solidFill>
                <a:latin typeface="Poppins"/>
                <a:cs typeface="Poppins"/>
              </a:rPr>
              <a:t>please</a:t>
            </a:r>
            <a:r>
              <a:rPr sz="1000" spc="-25" dirty="0">
                <a:solidFill>
                  <a:srgbClr val="FFFFFF"/>
                </a:solidFill>
                <a:latin typeface="Poppins"/>
                <a:cs typeface="Poppins"/>
              </a:rPr>
              <a:t> </a:t>
            </a:r>
            <a:r>
              <a:rPr sz="1000" spc="-10" dirty="0">
                <a:solidFill>
                  <a:srgbClr val="FFFFFF"/>
                </a:solidFill>
                <a:latin typeface="Poppins"/>
                <a:cs typeface="Poppins"/>
              </a:rPr>
              <a:t>contact:</a:t>
            </a:r>
            <a:endParaRPr sz="1000" dirty="0">
              <a:latin typeface="Poppins"/>
              <a:cs typeface="Poppins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lang="da-DK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Positive Youth Foundation</a:t>
            </a:r>
          </a:p>
          <a:p>
            <a:pPr marL="12700">
              <a:lnSpc>
                <a:spcPct val="100000"/>
              </a:lnSpc>
            </a:pPr>
            <a:r>
              <a:rPr lang="da-DK" sz="1000" spc="-10" dirty="0">
                <a:solidFill>
                  <a:schemeClr val="bg1"/>
                </a:solidFill>
                <a:latin typeface="Poppins"/>
                <a:cs typeface="Poppins"/>
              </a:rPr>
              <a:t>Info@positiveyouthfoundation.org</a:t>
            </a:r>
            <a:endParaRPr lang="da-DK" sz="1000" dirty="0">
              <a:solidFill>
                <a:schemeClr val="bg1"/>
              </a:solidFill>
              <a:latin typeface="Poppins"/>
              <a:cs typeface="Poppins"/>
            </a:endParaRPr>
          </a:p>
          <a:p>
            <a:pPr marL="12700">
              <a:lnSpc>
                <a:spcPct val="100000"/>
              </a:lnSpc>
            </a:pPr>
            <a:endParaRPr lang="da-DK" sz="1000" spc="-1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12700">
              <a:lnSpc>
                <a:spcPct val="100000"/>
              </a:lnSpc>
            </a:pPr>
            <a:r>
              <a:rPr lang="da-DK" sz="1000" spc="-1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Or, </a:t>
            </a:r>
            <a:r>
              <a:rPr lang="en-GB" sz="1000" i="0" dirty="0">
                <a:solidFill>
                  <a:schemeClr val="bg1"/>
                </a:solidFill>
                <a:effectLst/>
                <a:highlight>
                  <a:srgbClr val="000000"/>
                </a:highlight>
                <a:latin typeface="Poppins" panose="00000500000000000000" pitchFamily="2" charset="0"/>
                <a:cs typeface="Poppins" panose="00000500000000000000" pitchFamily="2" charset="0"/>
              </a:rPr>
              <a:t>complete this </a:t>
            </a:r>
            <a:r>
              <a:rPr lang="en-GB" sz="1000" i="0" dirty="0">
                <a:solidFill>
                  <a:schemeClr val="bg1"/>
                </a:solidFill>
                <a:effectLst/>
                <a:highlight>
                  <a:srgbClr val="000000"/>
                </a:highlight>
                <a:latin typeface="Poppins" panose="00000500000000000000" pitchFamily="2" charset="0"/>
                <a:cs typeface="Poppins" panose="00000500000000000000" pitchFamily="2" charset="0"/>
                <a:hlinkClick r:id="rId4"/>
              </a:rPr>
              <a:t>form</a:t>
            </a:r>
            <a:r>
              <a:rPr lang="en-GB" sz="1000" i="0" dirty="0">
                <a:solidFill>
                  <a:schemeClr val="bg1"/>
                </a:solidFill>
                <a:effectLst/>
                <a:highlight>
                  <a:srgbClr val="000000"/>
                </a:highlight>
                <a:latin typeface="Poppins" panose="00000500000000000000" pitchFamily="2" charset="0"/>
                <a:cs typeface="Poppins" panose="00000500000000000000" pitchFamily="2" charset="0"/>
              </a:rPr>
              <a:t> to contact us.</a:t>
            </a:r>
            <a:endParaRPr lang="da-DK" sz="1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9" name="Picture 8" descr="A logo on a black background&#10;&#10;Description automatically generated">
            <a:extLst>
              <a:ext uri="{FF2B5EF4-FFF2-40B4-BE49-F238E27FC236}">
                <a16:creationId xmlns:a16="http://schemas.microsoft.com/office/drawing/2014/main" id="{FE844100-2884-E37F-160F-19A13D23E4F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3" t="34887" r="16811" b="37909"/>
          <a:stretch/>
        </p:blipFill>
        <p:spPr>
          <a:xfrm>
            <a:off x="594756" y="2007999"/>
            <a:ext cx="1591915" cy="682904"/>
          </a:xfrm>
          <a:prstGeom prst="rect">
            <a:avLst/>
          </a:prstGeom>
        </p:spPr>
      </p:pic>
      <p:pic>
        <p:nvPicPr>
          <p:cNvPr id="10" name="Picture 9" descr="A logo with white text&#10;&#10;Description automatically generated">
            <a:extLst>
              <a:ext uri="{FF2B5EF4-FFF2-40B4-BE49-F238E27FC236}">
                <a16:creationId xmlns:a16="http://schemas.microsoft.com/office/drawing/2014/main" id="{882E1A75-5FD8-579F-8FB1-1E5998D8502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1" t="37280" r="10738" b="37531"/>
          <a:stretch/>
        </p:blipFill>
        <p:spPr>
          <a:xfrm>
            <a:off x="594756" y="3286864"/>
            <a:ext cx="1993236" cy="645830"/>
          </a:xfrm>
          <a:prstGeom prst="rect">
            <a:avLst/>
          </a:prstGeom>
        </p:spPr>
      </p:pic>
      <p:sp>
        <p:nvSpPr>
          <p:cNvPr id="11" name="object 6">
            <a:extLst>
              <a:ext uri="{FF2B5EF4-FFF2-40B4-BE49-F238E27FC236}">
                <a16:creationId xmlns:a16="http://schemas.microsoft.com/office/drawing/2014/main" id="{A8887B74-7478-E7F3-E924-C4CC700048EB}"/>
              </a:ext>
            </a:extLst>
          </p:cNvPr>
          <p:cNvSpPr txBox="1"/>
          <p:nvPr/>
        </p:nvSpPr>
        <p:spPr>
          <a:xfrm>
            <a:off x="594756" y="1782574"/>
            <a:ext cx="1830501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n-GB" sz="1000" dirty="0">
                <a:solidFill>
                  <a:srgbClr val="FFFFFF"/>
                </a:solidFill>
                <a:latin typeface="Poppins"/>
                <a:cs typeface="Poppins"/>
              </a:rPr>
              <a:t>Supported and funded by</a:t>
            </a:r>
            <a:endParaRPr sz="1000" dirty="0">
              <a:latin typeface="Poppins"/>
              <a:cs typeface="Poppins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3E04EC48-3B8A-D57F-DBC0-7085744E795C}"/>
              </a:ext>
            </a:extLst>
          </p:cNvPr>
          <p:cNvSpPr txBox="1"/>
          <p:nvPr/>
        </p:nvSpPr>
        <p:spPr>
          <a:xfrm>
            <a:off x="649099" y="3024365"/>
            <a:ext cx="1830501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en-GB" sz="1000" dirty="0">
                <a:solidFill>
                  <a:srgbClr val="FFFFFF"/>
                </a:solidFill>
                <a:latin typeface="Poppins"/>
                <a:cs typeface="Poppins"/>
              </a:rPr>
              <a:t>Delivered by</a:t>
            </a:r>
            <a:endParaRPr sz="1000" dirty="0">
              <a:latin typeface="Poppins"/>
              <a:cs typeface="Poppins"/>
            </a:endParaRPr>
          </a:p>
        </p:txBody>
      </p:sp>
      <p:pic>
        <p:nvPicPr>
          <p:cNvPr id="15" name="Picture 14" descr="A logo for a company&#10;&#10;Description automatically generated">
            <a:extLst>
              <a:ext uri="{FF2B5EF4-FFF2-40B4-BE49-F238E27FC236}">
                <a16:creationId xmlns:a16="http://schemas.microsoft.com/office/drawing/2014/main" id="{7CF47C78-EB0C-07E9-AEF8-02D0CEE73FB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770" y="3125460"/>
            <a:ext cx="879279" cy="807234"/>
          </a:xfrm>
          <a:prstGeom prst="rect">
            <a:avLst/>
          </a:prstGeom>
        </p:spPr>
      </p:pic>
      <p:sp>
        <p:nvSpPr>
          <p:cNvPr id="4" name="object 11">
            <a:extLst>
              <a:ext uri="{FF2B5EF4-FFF2-40B4-BE49-F238E27FC236}">
                <a16:creationId xmlns:a16="http://schemas.microsoft.com/office/drawing/2014/main" id="{7046DC1C-9C93-CFEE-A06F-7F33DA43C173}"/>
              </a:ext>
            </a:extLst>
          </p:cNvPr>
          <p:cNvSpPr txBox="1"/>
          <p:nvPr/>
        </p:nvSpPr>
        <p:spPr>
          <a:xfrm>
            <a:off x="594756" y="6796282"/>
            <a:ext cx="4246434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2500" b="1" spc="-10" dirty="0">
                <a:solidFill>
                  <a:schemeClr val="bg1"/>
                </a:solidFill>
                <a:latin typeface="Poppins"/>
                <a:cs typeface="Poppins"/>
              </a:rPr>
              <a:t>#MYTOMORROW</a:t>
            </a:r>
            <a:endParaRPr sz="2500" dirty="0">
              <a:solidFill>
                <a:schemeClr val="bg1"/>
              </a:solidFill>
              <a:latin typeface="Poppins"/>
              <a:cs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2062159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01621BB8-AD05-98F3-844E-24D99C83F4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5" y="0"/>
            <a:ext cx="3981450" cy="3980566"/>
          </a:xfrm>
          <a:prstGeom prst="rect">
            <a:avLst/>
          </a:prstGeom>
        </p:spPr>
      </p:pic>
      <p:pic>
        <p:nvPicPr>
          <p:cNvPr id="11" name="Picture 1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AD8A8F1-BE96-F594-6171-CFC582BF3E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150" y="-28575"/>
            <a:ext cx="3981450" cy="398056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18B1A13D-7C34-67B5-54D2-6A2C2D00CE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475" y="-28575"/>
            <a:ext cx="3981450" cy="3980566"/>
          </a:xfrm>
          <a:prstGeom prst="rect">
            <a:avLst/>
          </a:prstGeom>
        </p:spPr>
      </p:pic>
      <p:pic>
        <p:nvPicPr>
          <p:cNvPr id="13" name="Picture 1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508979EA-A950-081F-5960-8C8C5DEFA2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5" y="3726656"/>
            <a:ext cx="3981450" cy="3980566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BF819CC-941B-F1AF-8C06-A75CBF27E4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150" y="3698081"/>
            <a:ext cx="3981450" cy="3980566"/>
          </a:xfrm>
          <a:prstGeom prst="rect">
            <a:avLst/>
          </a:prstGeom>
        </p:spPr>
      </p:pic>
      <p:pic>
        <p:nvPicPr>
          <p:cNvPr id="19" name="Picture 18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974E86F-89B5-83CE-996C-FBFC3F0B4D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475" y="3698081"/>
            <a:ext cx="3981450" cy="398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173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01621BB8-AD05-98F3-844E-24D99C83F4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828675"/>
            <a:ext cx="6188075" cy="6186701"/>
          </a:xfrm>
          <a:prstGeom prst="rect">
            <a:avLst/>
          </a:prstGeom>
        </p:spPr>
      </p:pic>
      <p:pic>
        <p:nvPicPr>
          <p:cNvPr id="2" name="Picture 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DF291AD0-D78F-6AFF-74F7-F443A6DA47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828675"/>
            <a:ext cx="6188075" cy="6186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876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86FDD4F2-7C1A-47D0-4C27-7F7EC9D8C6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5" y="200028"/>
            <a:ext cx="2857500" cy="1402881"/>
          </a:xfrm>
          <a:prstGeom prst="rect">
            <a:avLst/>
          </a:prstGeom>
        </p:spPr>
      </p:pic>
      <p:pic>
        <p:nvPicPr>
          <p:cNvPr id="8" name="Picture 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A966EC1-F716-7589-22D5-863099437C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725" y="200025"/>
            <a:ext cx="2857500" cy="1402881"/>
          </a:xfrm>
          <a:prstGeom prst="rect">
            <a:avLst/>
          </a:prstGeom>
        </p:spPr>
      </p:pic>
      <p:pic>
        <p:nvPicPr>
          <p:cNvPr id="10" name="Picture 9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D119C9B-B851-8E7A-939F-A5F2188BC5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275" y="200025"/>
            <a:ext cx="2857500" cy="1402881"/>
          </a:xfrm>
          <a:prstGeom prst="rect">
            <a:avLst/>
          </a:prstGeom>
        </p:spPr>
      </p:pic>
      <p:pic>
        <p:nvPicPr>
          <p:cNvPr id="14" name="Picture 1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85272B6-F231-E0DC-B608-0FCC06516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800" y="200025"/>
            <a:ext cx="2857500" cy="1402881"/>
          </a:xfrm>
          <a:prstGeom prst="rect">
            <a:avLst/>
          </a:prstGeom>
        </p:spPr>
      </p:pic>
      <p:pic>
        <p:nvPicPr>
          <p:cNvPr id="16" name="Picture 1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B89CD98-D86F-4871-0570-14D2FAAEEF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75" y="2073747"/>
            <a:ext cx="2857500" cy="1402881"/>
          </a:xfrm>
          <a:prstGeom prst="rect">
            <a:avLst/>
          </a:prstGeom>
        </p:spPr>
      </p:pic>
      <p:pic>
        <p:nvPicPr>
          <p:cNvPr id="17" name="Picture 1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7C820B8F-555E-92E3-543C-8A38AFA608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425" y="2073744"/>
            <a:ext cx="2857500" cy="1402881"/>
          </a:xfrm>
          <a:prstGeom prst="rect">
            <a:avLst/>
          </a:prstGeom>
        </p:spPr>
      </p:pic>
      <p:pic>
        <p:nvPicPr>
          <p:cNvPr id="18" name="Picture 1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409B8275-1851-7FE3-CCA4-CE34DB6E51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975" y="2073744"/>
            <a:ext cx="2857500" cy="1402881"/>
          </a:xfrm>
          <a:prstGeom prst="rect">
            <a:avLst/>
          </a:prstGeom>
        </p:spPr>
      </p:pic>
      <p:pic>
        <p:nvPicPr>
          <p:cNvPr id="21" name="Picture 2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83E9BE6-08FB-4FD7-9F80-DE6C5F2E2B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500" y="2073744"/>
            <a:ext cx="2857500" cy="1402881"/>
          </a:xfrm>
          <a:prstGeom prst="rect">
            <a:avLst/>
          </a:prstGeom>
        </p:spPr>
      </p:pic>
      <p:pic>
        <p:nvPicPr>
          <p:cNvPr id="22" name="Picture 2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87A0D048-6E03-7FCB-B384-C13AF0C8E2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75" y="4086225"/>
            <a:ext cx="2857500" cy="1402881"/>
          </a:xfrm>
          <a:prstGeom prst="rect">
            <a:avLst/>
          </a:prstGeom>
        </p:spPr>
      </p:pic>
      <p:pic>
        <p:nvPicPr>
          <p:cNvPr id="26" name="Picture 2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9FB9ED0-F16E-AEAA-E34F-F9E056A7D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425" y="4086222"/>
            <a:ext cx="2857500" cy="1402881"/>
          </a:xfrm>
          <a:prstGeom prst="rect">
            <a:avLst/>
          </a:prstGeom>
        </p:spPr>
      </p:pic>
      <p:pic>
        <p:nvPicPr>
          <p:cNvPr id="28" name="Picture 2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7848B75A-4D77-353B-1216-3908B307E8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975" y="4086222"/>
            <a:ext cx="2857500" cy="1402881"/>
          </a:xfrm>
          <a:prstGeom prst="rect">
            <a:avLst/>
          </a:prstGeom>
        </p:spPr>
      </p:pic>
      <p:pic>
        <p:nvPicPr>
          <p:cNvPr id="33" name="Picture 3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FFF10E3-DF29-013E-779D-DADD1969B4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500" y="4086222"/>
            <a:ext cx="2857500" cy="1402881"/>
          </a:xfrm>
          <a:prstGeom prst="rect">
            <a:avLst/>
          </a:prstGeom>
        </p:spPr>
      </p:pic>
      <p:pic>
        <p:nvPicPr>
          <p:cNvPr id="34" name="Picture 3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D6BED34-AC7A-624F-F905-8517A7C485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75" y="5959944"/>
            <a:ext cx="2857500" cy="1402881"/>
          </a:xfrm>
          <a:prstGeom prst="rect">
            <a:avLst/>
          </a:prstGeom>
        </p:spPr>
      </p:pic>
      <p:pic>
        <p:nvPicPr>
          <p:cNvPr id="35" name="Picture 3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1D4A79D-6E44-8A1D-DF2A-586920324D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425" y="5959941"/>
            <a:ext cx="2857500" cy="1402881"/>
          </a:xfrm>
          <a:prstGeom prst="rect">
            <a:avLst/>
          </a:prstGeom>
        </p:spPr>
      </p:pic>
      <p:pic>
        <p:nvPicPr>
          <p:cNvPr id="36" name="Picture 3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7C83FA5-E66B-6B56-2AA8-0605D40324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975" y="5959941"/>
            <a:ext cx="2857500" cy="1402881"/>
          </a:xfrm>
          <a:prstGeom prst="rect">
            <a:avLst/>
          </a:prstGeom>
        </p:spPr>
      </p:pic>
      <p:pic>
        <p:nvPicPr>
          <p:cNvPr id="37" name="Picture 3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8557ED85-C86F-A18D-2033-E6A7253B3F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500" y="5959941"/>
            <a:ext cx="2857500" cy="140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673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86FDD4F2-7C1A-47D0-4C27-7F7EC9D8C6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0" y="343083"/>
            <a:ext cx="4073525" cy="1999885"/>
          </a:xfrm>
          <a:prstGeom prst="rect">
            <a:avLst/>
          </a:prstGeom>
        </p:spPr>
      </p:pic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79F20007-BC43-762A-7D72-B60E6FEA2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075" y="343082"/>
            <a:ext cx="4073525" cy="1999885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DC00DE9-F000-C74C-E29E-734B0FB1D8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600" y="343082"/>
            <a:ext cx="4073525" cy="1999885"/>
          </a:xfrm>
          <a:prstGeom prst="rect">
            <a:avLst/>
          </a:prstGeom>
        </p:spPr>
      </p:pic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906DB3B-450A-5DFA-1474-DF43863F73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0" y="2781483"/>
            <a:ext cx="4073525" cy="1999885"/>
          </a:xfrm>
          <a:prstGeom prst="rect">
            <a:avLst/>
          </a:prstGeom>
        </p:spPr>
      </p:pic>
      <p:pic>
        <p:nvPicPr>
          <p:cNvPr id="9" name="Picture 8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A79C1B6-6778-6662-1459-6C3615C912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075" y="2781482"/>
            <a:ext cx="4073525" cy="1999885"/>
          </a:xfrm>
          <a:prstGeom prst="rect">
            <a:avLst/>
          </a:prstGeom>
        </p:spPr>
      </p:pic>
      <p:pic>
        <p:nvPicPr>
          <p:cNvPr id="11" name="Picture 1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B700898-BAF9-B983-5B2D-EA6A4DC1FC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600" y="2781482"/>
            <a:ext cx="4073525" cy="1999885"/>
          </a:xfrm>
          <a:prstGeom prst="rect">
            <a:avLst/>
          </a:prstGeom>
        </p:spPr>
      </p:pic>
      <p:pic>
        <p:nvPicPr>
          <p:cNvPr id="12" name="Picture 1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41EEDFD0-05C9-427F-9FBB-3668B11461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" y="5250838"/>
            <a:ext cx="4073525" cy="1999885"/>
          </a:xfrm>
          <a:prstGeom prst="rect">
            <a:avLst/>
          </a:prstGeom>
        </p:spPr>
      </p:pic>
      <p:pic>
        <p:nvPicPr>
          <p:cNvPr id="13" name="Picture 1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3E9E789-E8A0-4BA5-7C1F-FA0AF158F0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5250837"/>
            <a:ext cx="4073525" cy="1999885"/>
          </a:xfrm>
          <a:prstGeom prst="rect">
            <a:avLst/>
          </a:prstGeom>
        </p:spPr>
      </p:pic>
      <p:pic>
        <p:nvPicPr>
          <p:cNvPr id="15" name="Picture 1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877FC8B-3895-44DC-63A6-48E67A7001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300" y="5250837"/>
            <a:ext cx="4073525" cy="1999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508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86FDD4F2-7C1A-47D0-4C27-7F7EC9D8C6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11" y="504826"/>
            <a:ext cx="5820011" cy="2857317"/>
          </a:xfrm>
          <a:prstGeom prst="rect">
            <a:avLst/>
          </a:prstGeom>
        </p:spPr>
      </p:pic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6E8C453-7557-D621-85E6-3DB6796BB6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0" y="504825"/>
            <a:ext cx="5820011" cy="2857317"/>
          </a:xfrm>
          <a:prstGeom prst="rect">
            <a:avLst/>
          </a:prstGeom>
        </p:spPr>
      </p:pic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ADA6036-14F3-6FC2-4AA1-0DAE0E31FC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11" y="4247968"/>
            <a:ext cx="5820011" cy="2857317"/>
          </a:xfrm>
          <a:prstGeom prst="rect">
            <a:avLst/>
          </a:prstGeom>
        </p:spPr>
      </p:pic>
      <p:pic>
        <p:nvPicPr>
          <p:cNvPr id="8" name="Picture 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F3E5D36-58F3-4437-80B5-8DB2E152E6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005" y="4247968"/>
            <a:ext cx="5820011" cy="2857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39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FEF7D0E-BB34-E439-EEF6-B8C54ECFCB2E}"/>
              </a:ext>
            </a:extLst>
          </p:cNvPr>
          <p:cNvSpPr/>
          <p:nvPr/>
        </p:nvSpPr>
        <p:spPr>
          <a:xfrm>
            <a:off x="0" y="-14288"/>
            <a:ext cx="12598400" cy="759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blue arrow with white text&#10;&#10;Description automatically generated">
            <a:extLst>
              <a:ext uri="{FF2B5EF4-FFF2-40B4-BE49-F238E27FC236}">
                <a16:creationId xmlns:a16="http://schemas.microsoft.com/office/drawing/2014/main" id="{85D744FE-1C45-E89F-C1C8-1DBD939C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45" y="410351"/>
            <a:ext cx="1396999" cy="1396688"/>
          </a:xfrm>
          <a:prstGeom prst="rect">
            <a:avLst/>
          </a:prstGeom>
        </p:spPr>
      </p:pic>
      <p:pic>
        <p:nvPicPr>
          <p:cNvPr id="12" name="Picture 11" descr="A yellow arrow with black text&#10;&#10;Description automatically generated">
            <a:extLst>
              <a:ext uri="{FF2B5EF4-FFF2-40B4-BE49-F238E27FC236}">
                <a16:creationId xmlns:a16="http://schemas.microsoft.com/office/drawing/2014/main" id="{BD8B83AC-2A2C-2A32-9242-7D285490BA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476" y="410351"/>
            <a:ext cx="1378329" cy="1378023"/>
          </a:xfrm>
          <a:prstGeom prst="rect">
            <a:avLst/>
          </a:prstGeom>
        </p:spPr>
      </p:pic>
      <p:pic>
        <p:nvPicPr>
          <p:cNvPr id="15" name="Picture 14" descr="A green arrow with white text&#10;&#10;Description automatically generated">
            <a:extLst>
              <a:ext uri="{FF2B5EF4-FFF2-40B4-BE49-F238E27FC236}">
                <a16:creationId xmlns:a16="http://schemas.microsoft.com/office/drawing/2014/main" id="{2AFE0486-2BB1-BCB5-8BFD-62CE4F6588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837" y="410351"/>
            <a:ext cx="1356004" cy="1355703"/>
          </a:xfrm>
          <a:prstGeom prst="rect">
            <a:avLst/>
          </a:prstGeom>
        </p:spPr>
      </p:pic>
      <p:pic>
        <p:nvPicPr>
          <p:cNvPr id="20" name="Picture 19" descr="A green arrow with black text&#10;&#10;Description automatically generated">
            <a:extLst>
              <a:ext uri="{FF2B5EF4-FFF2-40B4-BE49-F238E27FC236}">
                <a16:creationId xmlns:a16="http://schemas.microsoft.com/office/drawing/2014/main" id="{24D750C2-C2F3-51A4-8B02-F3522D279F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615" y="410351"/>
            <a:ext cx="1337911" cy="1337614"/>
          </a:xfrm>
          <a:prstGeom prst="rect">
            <a:avLst/>
          </a:prstGeom>
        </p:spPr>
      </p:pic>
      <p:pic>
        <p:nvPicPr>
          <p:cNvPr id="24" name="Picture 23" descr="A purple arrow with white text&#10;&#10;Description automatically generated">
            <a:extLst>
              <a:ext uri="{FF2B5EF4-FFF2-40B4-BE49-F238E27FC236}">
                <a16:creationId xmlns:a16="http://schemas.microsoft.com/office/drawing/2014/main" id="{9DCFCBC4-5BC9-C18C-99C0-3C77C5CB05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925" y="410351"/>
            <a:ext cx="1313847" cy="1313555"/>
          </a:xfrm>
          <a:prstGeom prst="rect">
            <a:avLst/>
          </a:prstGeom>
        </p:spPr>
      </p:pic>
      <p:pic>
        <p:nvPicPr>
          <p:cNvPr id="27" name="Picture 26" descr="A blue arrow with white text&#10;&#10;Description automatically generated">
            <a:extLst>
              <a:ext uri="{FF2B5EF4-FFF2-40B4-BE49-F238E27FC236}">
                <a16:creationId xmlns:a16="http://schemas.microsoft.com/office/drawing/2014/main" id="{4A95DAF1-2279-2ACD-082E-9C1C24A666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271" y="405664"/>
            <a:ext cx="1316913" cy="1316620"/>
          </a:xfrm>
          <a:prstGeom prst="rect">
            <a:avLst/>
          </a:prstGeom>
        </p:spPr>
      </p:pic>
      <p:pic>
        <p:nvPicPr>
          <p:cNvPr id="31" name="Picture 30" descr="A red arrow with white text&#10;&#10;Description automatically generated">
            <a:extLst>
              <a:ext uri="{FF2B5EF4-FFF2-40B4-BE49-F238E27FC236}">
                <a16:creationId xmlns:a16="http://schemas.microsoft.com/office/drawing/2014/main" id="{74BA937A-E051-BBB9-4FDE-F224BA9122B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5344" y="422151"/>
            <a:ext cx="1332397" cy="1332101"/>
          </a:xfrm>
          <a:prstGeom prst="rect">
            <a:avLst/>
          </a:prstGeom>
        </p:spPr>
      </p:pic>
      <p:pic>
        <p:nvPicPr>
          <p:cNvPr id="32" name="Picture 31" descr="A blue arrow with white text&#10;&#10;Description automatically generated">
            <a:extLst>
              <a:ext uri="{FF2B5EF4-FFF2-40B4-BE49-F238E27FC236}">
                <a16:creationId xmlns:a16="http://schemas.microsoft.com/office/drawing/2014/main" id="{A099CCBA-FC4F-4F6A-FFEE-46693438E4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1" y="2174751"/>
            <a:ext cx="1396999" cy="1396688"/>
          </a:xfrm>
          <a:prstGeom prst="rect">
            <a:avLst/>
          </a:prstGeom>
        </p:spPr>
      </p:pic>
      <p:pic>
        <p:nvPicPr>
          <p:cNvPr id="38" name="Picture 37" descr="A yellow arrow with black text&#10;&#10;Description automatically generated">
            <a:extLst>
              <a:ext uri="{FF2B5EF4-FFF2-40B4-BE49-F238E27FC236}">
                <a16:creationId xmlns:a16="http://schemas.microsoft.com/office/drawing/2014/main" id="{1AC79965-A6C7-FFC7-84B6-6C303C026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332" y="2174751"/>
            <a:ext cx="1378329" cy="1378023"/>
          </a:xfrm>
          <a:prstGeom prst="rect">
            <a:avLst/>
          </a:prstGeom>
        </p:spPr>
      </p:pic>
      <p:pic>
        <p:nvPicPr>
          <p:cNvPr id="39" name="Picture 38" descr="A green arrow with white text&#10;&#10;Description automatically generated">
            <a:extLst>
              <a:ext uri="{FF2B5EF4-FFF2-40B4-BE49-F238E27FC236}">
                <a16:creationId xmlns:a16="http://schemas.microsoft.com/office/drawing/2014/main" id="{AAD2BEBE-4035-E88A-76AF-69A5CF68FE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693" y="2174751"/>
            <a:ext cx="1356004" cy="1355703"/>
          </a:xfrm>
          <a:prstGeom prst="rect">
            <a:avLst/>
          </a:prstGeom>
        </p:spPr>
      </p:pic>
      <p:pic>
        <p:nvPicPr>
          <p:cNvPr id="40" name="Picture 39" descr="A green arrow with black text&#10;&#10;Description automatically generated">
            <a:extLst>
              <a:ext uri="{FF2B5EF4-FFF2-40B4-BE49-F238E27FC236}">
                <a16:creationId xmlns:a16="http://schemas.microsoft.com/office/drawing/2014/main" id="{3AC344A0-AF6F-D4C3-856C-ABAEA03186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471" y="2174751"/>
            <a:ext cx="1337911" cy="1337614"/>
          </a:xfrm>
          <a:prstGeom prst="rect">
            <a:avLst/>
          </a:prstGeom>
        </p:spPr>
      </p:pic>
      <p:pic>
        <p:nvPicPr>
          <p:cNvPr id="41" name="Picture 40" descr="A purple arrow with white text&#10;&#10;Description automatically generated">
            <a:extLst>
              <a:ext uri="{FF2B5EF4-FFF2-40B4-BE49-F238E27FC236}">
                <a16:creationId xmlns:a16="http://schemas.microsoft.com/office/drawing/2014/main" id="{3E207AB9-7B4F-AB89-E825-A1764C50EC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781" y="2174751"/>
            <a:ext cx="1313847" cy="1313555"/>
          </a:xfrm>
          <a:prstGeom prst="rect">
            <a:avLst/>
          </a:prstGeom>
        </p:spPr>
      </p:pic>
      <p:pic>
        <p:nvPicPr>
          <p:cNvPr id="42" name="Picture 41" descr="A blue arrow with white text&#10;&#10;Description automatically generated">
            <a:extLst>
              <a:ext uri="{FF2B5EF4-FFF2-40B4-BE49-F238E27FC236}">
                <a16:creationId xmlns:a16="http://schemas.microsoft.com/office/drawing/2014/main" id="{F2493416-35E9-05C1-153E-B29C9D0253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127" y="2170064"/>
            <a:ext cx="1316913" cy="1316620"/>
          </a:xfrm>
          <a:prstGeom prst="rect">
            <a:avLst/>
          </a:prstGeom>
        </p:spPr>
      </p:pic>
      <p:pic>
        <p:nvPicPr>
          <p:cNvPr id="43" name="Picture 42" descr="A red arrow with white text&#10;&#10;Description automatically generated">
            <a:extLst>
              <a:ext uri="{FF2B5EF4-FFF2-40B4-BE49-F238E27FC236}">
                <a16:creationId xmlns:a16="http://schemas.microsoft.com/office/drawing/2014/main" id="{AC1047E9-52F9-12FB-5B55-AA70397B735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00" y="2186551"/>
            <a:ext cx="1332397" cy="1332101"/>
          </a:xfrm>
          <a:prstGeom prst="rect">
            <a:avLst/>
          </a:prstGeom>
        </p:spPr>
      </p:pic>
      <p:pic>
        <p:nvPicPr>
          <p:cNvPr id="44" name="Picture 43" descr="A blue arrow with white text&#10;&#10;Description automatically generated">
            <a:extLst>
              <a:ext uri="{FF2B5EF4-FFF2-40B4-BE49-F238E27FC236}">
                <a16:creationId xmlns:a16="http://schemas.microsoft.com/office/drawing/2014/main" id="{1AB92648-A244-502E-1A76-17827F61AB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1" y="3998225"/>
            <a:ext cx="1396999" cy="1396688"/>
          </a:xfrm>
          <a:prstGeom prst="rect">
            <a:avLst/>
          </a:prstGeom>
        </p:spPr>
      </p:pic>
      <p:pic>
        <p:nvPicPr>
          <p:cNvPr id="45" name="Picture 44" descr="A yellow arrow with black text&#10;&#10;Description automatically generated">
            <a:extLst>
              <a:ext uri="{FF2B5EF4-FFF2-40B4-BE49-F238E27FC236}">
                <a16:creationId xmlns:a16="http://schemas.microsoft.com/office/drawing/2014/main" id="{8FD546DC-B303-0209-8794-00E21FD99E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332" y="3998225"/>
            <a:ext cx="1378329" cy="1378023"/>
          </a:xfrm>
          <a:prstGeom prst="rect">
            <a:avLst/>
          </a:prstGeom>
        </p:spPr>
      </p:pic>
      <p:pic>
        <p:nvPicPr>
          <p:cNvPr id="46" name="Picture 45" descr="A green arrow with white text&#10;&#10;Description automatically generated">
            <a:extLst>
              <a:ext uri="{FF2B5EF4-FFF2-40B4-BE49-F238E27FC236}">
                <a16:creationId xmlns:a16="http://schemas.microsoft.com/office/drawing/2014/main" id="{89CB9938-582B-D329-3A1E-C6457C02BA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693" y="3998225"/>
            <a:ext cx="1356004" cy="1355703"/>
          </a:xfrm>
          <a:prstGeom prst="rect">
            <a:avLst/>
          </a:prstGeom>
        </p:spPr>
      </p:pic>
      <p:pic>
        <p:nvPicPr>
          <p:cNvPr id="47" name="Picture 46" descr="A green arrow with black text&#10;&#10;Description automatically generated">
            <a:extLst>
              <a:ext uri="{FF2B5EF4-FFF2-40B4-BE49-F238E27FC236}">
                <a16:creationId xmlns:a16="http://schemas.microsoft.com/office/drawing/2014/main" id="{B4C1FAC5-108B-F489-AD80-57BEA82C79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471" y="3998225"/>
            <a:ext cx="1337911" cy="1337614"/>
          </a:xfrm>
          <a:prstGeom prst="rect">
            <a:avLst/>
          </a:prstGeom>
        </p:spPr>
      </p:pic>
      <p:pic>
        <p:nvPicPr>
          <p:cNvPr id="48" name="Picture 47" descr="A purple arrow with white text&#10;&#10;Description automatically generated">
            <a:extLst>
              <a:ext uri="{FF2B5EF4-FFF2-40B4-BE49-F238E27FC236}">
                <a16:creationId xmlns:a16="http://schemas.microsoft.com/office/drawing/2014/main" id="{F71AC789-15C4-E6C6-A358-ACC597780D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781" y="3998225"/>
            <a:ext cx="1313847" cy="1313555"/>
          </a:xfrm>
          <a:prstGeom prst="rect">
            <a:avLst/>
          </a:prstGeom>
        </p:spPr>
      </p:pic>
      <p:pic>
        <p:nvPicPr>
          <p:cNvPr id="49" name="Picture 48" descr="A blue arrow with white text&#10;&#10;Description automatically generated">
            <a:extLst>
              <a:ext uri="{FF2B5EF4-FFF2-40B4-BE49-F238E27FC236}">
                <a16:creationId xmlns:a16="http://schemas.microsoft.com/office/drawing/2014/main" id="{AF64D428-26E5-60C5-DE0D-A0C790A431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127" y="3993538"/>
            <a:ext cx="1316913" cy="1316620"/>
          </a:xfrm>
          <a:prstGeom prst="rect">
            <a:avLst/>
          </a:prstGeom>
        </p:spPr>
      </p:pic>
      <p:pic>
        <p:nvPicPr>
          <p:cNvPr id="50" name="Picture 49" descr="A red arrow with white text&#10;&#10;Description automatically generated">
            <a:extLst>
              <a:ext uri="{FF2B5EF4-FFF2-40B4-BE49-F238E27FC236}">
                <a16:creationId xmlns:a16="http://schemas.microsoft.com/office/drawing/2014/main" id="{D89B4F03-00E2-481C-B744-ADCBCC0B0FF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00" y="4010025"/>
            <a:ext cx="1332397" cy="1332101"/>
          </a:xfrm>
          <a:prstGeom prst="rect">
            <a:avLst/>
          </a:prstGeom>
        </p:spPr>
      </p:pic>
      <p:pic>
        <p:nvPicPr>
          <p:cNvPr id="51" name="Picture 50" descr="A blue arrow with white text&#10;&#10;Description automatically generated">
            <a:extLst>
              <a:ext uri="{FF2B5EF4-FFF2-40B4-BE49-F238E27FC236}">
                <a16:creationId xmlns:a16="http://schemas.microsoft.com/office/drawing/2014/main" id="{CCEAF029-D00F-7B29-91A1-1AEB4A7A0C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1" y="5785337"/>
            <a:ext cx="1396999" cy="1396688"/>
          </a:xfrm>
          <a:prstGeom prst="rect">
            <a:avLst/>
          </a:prstGeom>
        </p:spPr>
      </p:pic>
      <p:pic>
        <p:nvPicPr>
          <p:cNvPr id="52" name="Picture 51" descr="A yellow arrow with black text&#10;&#10;Description automatically generated">
            <a:extLst>
              <a:ext uri="{FF2B5EF4-FFF2-40B4-BE49-F238E27FC236}">
                <a16:creationId xmlns:a16="http://schemas.microsoft.com/office/drawing/2014/main" id="{F5D29900-32AB-DFDF-FC13-660EF7F013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332" y="5785337"/>
            <a:ext cx="1378329" cy="1378023"/>
          </a:xfrm>
          <a:prstGeom prst="rect">
            <a:avLst/>
          </a:prstGeom>
        </p:spPr>
      </p:pic>
      <p:pic>
        <p:nvPicPr>
          <p:cNvPr id="53" name="Picture 52" descr="A green arrow with white text&#10;&#10;Description automatically generated">
            <a:extLst>
              <a:ext uri="{FF2B5EF4-FFF2-40B4-BE49-F238E27FC236}">
                <a16:creationId xmlns:a16="http://schemas.microsoft.com/office/drawing/2014/main" id="{24225A58-155D-F7E6-6E2E-DFEA9EAAF3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693" y="5785337"/>
            <a:ext cx="1356004" cy="1355703"/>
          </a:xfrm>
          <a:prstGeom prst="rect">
            <a:avLst/>
          </a:prstGeom>
        </p:spPr>
      </p:pic>
      <p:pic>
        <p:nvPicPr>
          <p:cNvPr id="54" name="Picture 53" descr="A green arrow with black text&#10;&#10;Description automatically generated">
            <a:extLst>
              <a:ext uri="{FF2B5EF4-FFF2-40B4-BE49-F238E27FC236}">
                <a16:creationId xmlns:a16="http://schemas.microsoft.com/office/drawing/2014/main" id="{D497807C-D6BE-CDEC-317A-1964CDBBC4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471" y="5785337"/>
            <a:ext cx="1337911" cy="1337614"/>
          </a:xfrm>
          <a:prstGeom prst="rect">
            <a:avLst/>
          </a:prstGeom>
        </p:spPr>
      </p:pic>
      <p:pic>
        <p:nvPicPr>
          <p:cNvPr id="55" name="Picture 54" descr="A purple arrow with white text&#10;&#10;Description automatically generated">
            <a:extLst>
              <a:ext uri="{FF2B5EF4-FFF2-40B4-BE49-F238E27FC236}">
                <a16:creationId xmlns:a16="http://schemas.microsoft.com/office/drawing/2014/main" id="{DE7BCD2F-A1E7-701A-5C6C-5C06494145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781" y="5785337"/>
            <a:ext cx="1313847" cy="1313555"/>
          </a:xfrm>
          <a:prstGeom prst="rect">
            <a:avLst/>
          </a:prstGeom>
        </p:spPr>
      </p:pic>
      <p:pic>
        <p:nvPicPr>
          <p:cNvPr id="56" name="Picture 55" descr="A blue arrow with white text&#10;&#10;Description automatically generated">
            <a:extLst>
              <a:ext uri="{FF2B5EF4-FFF2-40B4-BE49-F238E27FC236}">
                <a16:creationId xmlns:a16="http://schemas.microsoft.com/office/drawing/2014/main" id="{8FE90A47-593E-28A9-944D-849B88A1576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127" y="5780650"/>
            <a:ext cx="1316913" cy="1316620"/>
          </a:xfrm>
          <a:prstGeom prst="rect">
            <a:avLst/>
          </a:prstGeom>
        </p:spPr>
      </p:pic>
      <p:pic>
        <p:nvPicPr>
          <p:cNvPr id="57" name="Picture 56" descr="A red arrow with white text&#10;&#10;Description automatically generated">
            <a:extLst>
              <a:ext uri="{FF2B5EF4-FFF2-40B4-BE49-F238E27FC236}">
                <a16:creationId xmlns:a16="http://schemas.microsoft.com/office/drawing/2014/main" id="{54F75A0F-2257-53B2-1980-AAEF80BC57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0200" y="5797137"/>
            <a:ext cx="1332397" cy="133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346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2095</TotalTime>
  <Words>93</Words>
  <Application>Microsoft Office PowerPoint</Application>
  <PresentationFormat>Custom</PresentationFormat>
  <Paragraphs>45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Aptos</vt:lpstr>
      <vt:lpstr>Calibri</vt:lpstr>
      <vt:lpstr>Poppins</vt:lpstr>
      <vt:lpstr>Office Theme</vt:lpstr>
      <vt:lpstr>BRANDING SHEETS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BRAND</dc:title>
  <dc:creator>Fiona Woolston</dc:creator>
  <cp:lastModifiedBy>Fiona Woolston</cp:lastModifiedBy>
  <cp:revision>10</cp:revision>
  <dcterms:created xsi:type="dcterms:W3CDTF">2024-03-21T15:56:02Z</dcterms:created>
  <dcterms:modified xsi:type="dcterms:W3CDTF">2024-07-16T15:53:53Z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2024-03-15T00:00:00Z</vt:filetime>
  </property>
  <property fmtid="{D5CDD505-2E9C-101B-9397-08002B2CF9AE}" pid="3" name="Creator">
    <vt:lpwstr>Adobe InDesign 19.3 (Macintosh)</vt:lpwstr>
  </property>
  <property fmtid="{D5CDD505-2E9C-101B-9397-08002B2CF9AE}" pid="4" name="LastSaved">
    <vt:filetime>2024-03-21T00:00:00Z</vt:filetime>
  </property>
  <property fmtid="{D5CDD505-2E9C-101B-9397-08002B2CF9AE}" pid="5" name="Producer">
    <vt:lpwstr>Adobe PDF Library 17.0</vt:lpwstr>
  </property>
</Properties>
</file>